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688" r:id="rId2"/>
    <p:sldId id="689" r:id="rId3"/>
    <p:sldId id="691" r:id="rId4"/>
    <p:sldId id="692" r:id="rId5"/>
    <p:sldId id="694" r:id="rId6"/>
    <p:sldId id="695" r:id="rId7"/>
    <p:sldId id="696" r:id="rId8"/>
    <p:sldId id="700" r:id="rId9"/>
    <p:sldId id="697" r:id="rId10"/>
    <p:sldId id="699" r:id="rId11"/>
    <p:sldId id="698" r:id="rId12"/>
    <p:sldId id="693" r:id="rId13"/>
    <p:sldId id="701" r:id="rId14"/>
    <p:sldId id="702" r:id="rId15"/>
    <p:sldId id="703" r:id="rId16"/>
    <p:sldId id="704" r:id="rId17"/>
    <p:sldId id="712" r:id="rId18"/>
    <p:sldId id="705" r:id="rId19"/>
    <p:sldId id="707" r:id="rId20"/>
    <p:sldId id="708" r:id="rId21"/>
    <p:sldId id="709" r:id="rId22"/>
    <p:sldId id="710" r:id="rId23"/>
    <p:sldId id="711" r:id="rId24"/>
    <p:sldId id="714" r:id="rId25"/>
    <p:sldId id="713" r:id="rId26"/>
    <p:sldId id="716" r:id="rId27"/>
    <p:sldId id="717" r:id="rId28"/>
    <p:sldId id="718" r:id="rId29"/>
    <p:sldId id="719" r:id="rId30"/>
    <p:sldId id="715" r:id="rId31"/>
    <p:sldId id="720" r:id="rId32"/>
    <p:sldId id="738" r:id="rId33"/>
    <p:sldId id="721" r:id="rId34"/>
    <p:sldId id="722" r:id="rId35"/>
    <p:sldId id="723" r:id="rId36"/>
    <p:sldId id="726" r:id="rId37"/>
    <p:sldId id="724" r:id="rId38"/>
    <p:sldId id="725" r:id="rId39"/>
    <p:sldId id="727" r:id="rId40"/>
    <p:sldId id="737" r:id="rId41"/>
    <p:sldId id="728" r:id="rId42"/>
    <p:sldId id="729" r:id="rId43"/>
    <p:sldId id="730" r:id="rId44"/>
    <p:sldId id="731" r:id="rId45"/>
    <p:sldId id="732" r:id="rId46"/>
    <p:sldId id="733" r:id="rId47"/>
    <p:sldId id="735" r:id="rId48"/>
  </p:sldIdLst>
  <p:sldSz cx="12192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5" d="100"/>
          <a:sy n="65" d="100"/>
        </p:scale>
        <p:origin x="13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8:43:16.719"/>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F0"/>
    </inkml:brush>
  </inkml:definitions>
  <inkml:trace contextRef="#ctx0" brushRef="#br0">1091 2150 0,'0'33'109,"0"0"-109,0 0 16,0 0-16,-33 132 15,33 1 1,0-34 0,0-33-1,0-66 1</inkml:trace>
  <inkml:trace contextRef="#ctx0" brushRef="#br0" timeOffset="600">1058 1786 0,'0'0'0,"0"-33"15,-33 33 1,33-33-16,-66 33 31,33 0-15,-33 0-1,0 99 1,66-66-16,-99 132 16,65-131-16,-32 131 15,33 33 1,0 1 0,66-34-1,33-33 1,1-32-1,98-1 1,-33-66 15,34-99-15,65-100-16,-66 1 31,-98-33-15,-67-100-1,-133 100 1,1 98 0,-33 34-1,-67 99 1</inkml:trace>
  <inkml:trace contextRef="#ctx0" brushRef="#br0" timeOffset="1683.99">926 8897 0,'0'-33'0,"-33"33"0,33-34 31,0 1-15,0 0-16,33 33 15,33-66 1,0 33 0,0 33-1,-66 66 1,0 100 15,-33 32-15,0-66-1,0-32 1,33-67 0,33-33-1,-33-33 1,33-1 0,34 1-1,-1-33 1,33-99-1</inkml:trace>
  <inkml:trace contextRef="#ctx0" brushRef="#br0" timeOffset="2232.99">1124 8235 0,'0'0'0,"-33"0"16,0 0-16,33-33 15,-66 33 1,-33 0-1,33 33 1,-33 66 0,-1 67-1,1-1 1,66-99-16,0 67 31,33-100-31,0 0 0,0 132 16,33 0-1,66-32 1,1-34 0,131 0-1,67-66 1,-67-132 0,-32 0-1,-34-133 1,-132-32-1,-132 65 1,-133-32 0,199 198-16,-132-67 15,132 100-15,0-33 16,-100 0-16</inkml:trace>
  <inkml:trace contextRef="#ctx0" brushRef="#br0" timeOffset="5389.99">6615 3605 0,'0'33'32,"0"0"14,33-33-30,-33 33-16,0 0 16,33 33-1,0 1 1,0-34 0,0 0-1,0-33 1,0 0 15,0 0-31,0 0 16,66-33-1,34-34 1,32-32 15,100-33-15,-34 33-1,-132 33 1,-32 33 0,-34 33-1,0 0 1,0 0 15</inkml:trace>
  <inkml:trace contextRef="#ctx0" brushRef="#br0" timeOffset="10514.99">7342 9591 0,'0'-33'0,"-33"33"16,33 33 31,33-33-32,-33 33-15,0 0 16,66 33-1,-33 34 1,34-1 0,-34-66-1,0 0 1,-33 0 0,33-33 15,-33-33-16,33 33 1,0-33 0,33-66-1,-33 66-15,99-100 16,-98 100-16,131-99 16,-33 33-1,34 0 1,-67 32-1,-33 67 1,-33 0 15,-66 0 16</inkml:trace>
  <inkml:trace contextRef="#ctx0" brushRef="#br0" timeOffset="22130">5556 8235 0,'-33'0'47,"66"0"-31,-66 0 0,66 0 155,0 0-171,0 0 16,34 0 15,65-33-15,-99 33-16,0 0 0,-66 0 31,0 0-15,0 0-1,-33-33 1,-1 33 0,-32 33-1,33 0 1,33-33 15,66 0 16,0 0-31,0 0-16,33-33 15,-33 33 1,1 0-16,65 0 16,-99 33 15,-33-33-16,33 33 17,-33-33-32,0 0 31,33-33-15,-34 33-1</inkml:trace>
  <inkml:trace contextRef="#ctx0" brushRef="#br0" timeOffset="27502.99">8996 6582 0,'33'0'94,"-33"33"-63,0 0-15,33-33 0,-33 33-16,33 0 15,-33 0 1,33-33 0,0 33-1,0-66 1,0 33 15,0-33-15,34-33-1,65 0 1,0-34 0,34 1-1,-100 66 1,-33 0-1,0 33 1,-66 0 0,33 33 46</inkml:trace>
  <inkml:trace contextRef="#ctx0" brushRef="#br0" timeOffset="37161.99">17892 6118 0,'34'-33'31,"-1"33"16,-33 33-47,66 34 31,0-1-15,0 33-1,-33-33 1,66 33-1,-33 1 1,-32-67 0,-1 0 15,-33 0-15,33-33-1,-33-33 32,33 33-31,-33-33-1,33 33 1,-33-33-16,33-34 16,-33 34-16,33-33 15,66-66 1,-66 0-1,33 32 17,-33 1-32,1 33 31,-34 33-15,-34 33-1,34 33 1</inkml:trace>
  <inkml:trace contextRef="#ctx0" brushRef="#br0" timeOffset="37778.99">19215 6383 0,'33'0'15,"-33"33"17,34-33-17,-34-33 1,33 33-1,33 0 1,33 0 0,66-33-1,-99 33 1,1 0 0,-1 0-1,-99 0 1</inkml:trace>
  <inkml:trace contextRef="#ctx0" brushRef="#br0" timeOffset="38112">19215 6747 0,'33'0'31,"1"33"0,-1-33-15,0 0-16,0 0 15,0 0 1,66 0 0,0 0-16,0 0 31,-65 0-31</inkml:trace>
  <inkml:trace contextRef="#ctx0" brushRef="#br0" timeOffset="38965.99">20671 5788 0,'0'0'16,"0"-33"-16,-33 33 31,-1 0-15,1 0-16,0 33 15,-99 0 17,99 0-32,-33 0 0,66 0 15,-99 66 1,32 0 0,34 1-1,66-34 1,67 0-1,-1 33 1,-33-66 0,-33 0-1,-33 34 1,0 32 0,-66 33-1,33-33 1,33-33-1,33 1 1,0-34 15,0-33-15,-33 33 0,33 33-1,-33 33 1,0 0-1,0-33 1,-33-33 0,66 1-16</inkml:trace>
  <inkml:trace contextRef="#ctx0" brushRef="#br0" timeOffset="42810.99">20968 6185 0,'0'0'0,"33"0"16,-33-33 0,33 33-1,67-34 1,-1 68 0,0-1-1,-66 0 1,0 99-1,-33-33 1,0 67 0,-33-67 15,-33 33-15,33-66-1,-33-33 1,0 0-1,33-66 1,-1 33 0,34-66-1,0 0 1,34-66 0,32 66-1,-66 33-15,99-67 16,-66 67-1,0 0 1,0 0 0,-33 66-1,0 0 1,33 0 0,-33 33-1,0 1 1,-33 32-1,66-33 1,-33 0 0,0-33-1,33 0 1,33-33 0,-33-33-16,34 0 31,-34 0-31,0 0 0,-33 0 0,33-33 15,-33-67 1</inkml:trace>
  <inkml:trace contextRef="#ctx0" brushRef="#br0" timeOffset="43210.99">21927 6813 0,'33'0'78,"-33"33"-78,33-33 32,1 0-17,-34 33 1,33-33-16,-33 33 15,0 33 1,-67 1 0,-32 32-16</inkml:trace>
  <inkml:trace contextRef="#ctx0" brushRef="#br0" timeOffset="43763">22291 6548 0,'33'0'63,"-33"34"-63,0-68 15,33 34 1,0 0-16,0 0 16,34-66-1,-1 0 1,-66 33-16,33-33 15,-33 33 1,0 0-16,-33 0 16,-33 33 15,-34 33-15,1 0-1,33 33 1,33 33-1,33 0 1,66 34 0,0-67-1,100-33 1,-67-33 0,66-66-1</inkml:trace>
  <inkml:trace contextRef="#ctx0" brushRef="#br0" timeOffset="44028">23085 6714 0,'0'0'0,"33"0"0,-33 33 47,-33 0-31,33 0-16,0 33 15,-66 66 1</inkml:trace>
  <inkml:trace contextRef="#ctx0" brushRef="#br0" timeOffset="44310.99">23482 6383 0,'0'33'0,"0"0"31,0 0-15,0 0-1,0 0-15,-33 100 16,33-67-1,0 66 1</inkml:trace>
  <inkml:trace contextRef="#ctx0" brushRef="#br0" timeOffset="44494">23515 5920 0,'0'0'0,"0"33"31,33 0-15</inkml:trace>
  <inkml:trace contextRef="#ctx0" brushRef="#br0" timeOffset="44793.99">23912 6747 0,'0'0'16,"33"0"-16,-33 33 15,0 0 17,-33 0-17,33 66 1,-33-66-16,-34 100 15</inkml:trace>
  <inkml:trace contextRef="#ctx0" brushRef="#br0" timeOffset="45311">24474 6185 0,'0'0'0,"-33"0"31,0 0 0,0 0-15,0 0-16,0 0 31,-34 99-15,1 0-1,0 33 1,66 34-1,33-67 1,33-33 0,-33-66-16,100 0 15,-100 0-15,66-66 16,33-66 0,-99-67-1,-66 34 1,-66 33-1,-99 132 1</inkml:trace>
  <inkml:trace contextRef="#ctx0" brushRef="#br0" timeOffset="45627.99">24937 6879 0,'0'0'0,"0"33"47,0 0-31,0 0 0,0 0-16,-33-33 0,-33 133 15</inkml:trace>
  <inkml:trace contextRef="#ctx0" brushRef="#br0" timeOffset="46161.99">25367 6185 0,'0'33'47,"-33"-33"-32,33 33-15,0 0 16,-33 66-1,33 0 1,0 1 0,0-1-1,0 33 1,33-66 0,0-33-16,33 0 15,-66 0-15,66-33 16,67-33-1,-34-33 1,0-99 0,-66-1 15,-66 34-15,33 99-16,-33-99 15,0 99-15,33 0 16,-99-34-1</inkml:trace>
  <inkml:trace contextRef="#ctx0" brushRef="#br0" timeOffset="46811">26227 5920 0,'0'0'0,"-33"0"0,33-33 15,0 0 1,33 33 0,0 0-1,33 33 1,33 66-1,-33 0 17,-33 34-32,-99 32 31,66-132-31,-99 133 16,66-133-16,-33 66 15,0 0 1,66-66-1,66 0 1,-33 0 0,66 33-1,-33 1 1,-33-34-16,0 99 31,-33-99-31,0 0 16,0 0-16,-33 0 0,33 0 0,-33 0 0,0 0 15,33 0-15,-132 100 16</inkml:trace>
  <inkml:trace contextRef="#ctx0" brushRef="#br0" timeOffset="64340.99">5755 13361 0,'-33'0'31,"66"0"156,0 0-155,0 0-1,0-33-31,0 33 31,-33 33-15,-33 1 62,0-34-78,0 0 16,-33 33-16,33-33 15,-1 0-15,1 0 16,0 0-16,66 0 62,0 0-30,1-33-1,-1 33 0,0 0-31,0 0 16,0 0-16,0 0 15</inkml:trace>
  <inkml:trace contextRef="#ctx0" brushRef="#br0" timeOffset="68975">9260 12072 0,'0'-33'0,"0"-1"47,-33 34-31,0 0 30,0 34-14,33-1-17,-33-33-15,33 33 0,0 0 16,99 0 0,-33-66 15,-66 0-16,0 0 1,-33 33 0,0 0-1,0 0 1,0 0 0,33 33-1,0-66 48,0 0-32,0-1-31,0 1 16,0 66 62,33-33-63,-33 34-15,0-1 16,33-33-16,-33 33 16,33 33-1,0-33 1,34 0-1,-67-66 17,33 33-17,0-33 1,0-33 15,66 0-15,-66 66-16,66-100 15,-66 100-15,67-66 16,-34 0 0,-33 33-1,-33 33 1</inkml:trace>
  <inkml:trace contextRef="#ctx0" brushRef="#br0" timeOffset="72374">14982 12369 0,'-33'33'63,"66"0"15,-33 0-62,0 1-16,0-1 15,33-33-15,-33 66 16,33 0 0,-33 0-1,33-33 1,-33 0-1,0 0 1,0-66 0,33 33 31,-33-33-47</inkml:trace>
  <inkml:trace contextRef="#ctx0" brushRef="#br0" timeOffset="72814">15247 12237 0,'33'-33'0,"-33"66"47,0 0-16,33 0-15,-33 0-16,0 0 0,0 0 16,33 100-1,-33-67 1,33-33-16,-33 33 16,33-33-16,-33 0 15,0 0 1,33-33-1,0-33 17</inkml:trace>
  <inkml:trace contextRef="#ctx0" brushRef="#br0" timeOffset="73123">16040 12634 0,'0'0'0,"33"0"16,-33-33 15,34 33-31,-1 33 16</inkml:trace>
  <inkml:trace contextRef="#ctx0" brushRef="#br0" timeOffset="73281">16636 12601 0,'0'0'0,"33"0"0,0 0 63,33 0-63</inkml:trace>
  <inkml:trace contextRef="#ctx0" brushRef="#br0" timeOffset="73427.98">17132 12568 0,'33'0'15,"-33"-33"-15,33 99 47</inkml:trace>
  <inkml:trace contextRef="#ctx0" brushRef="#br0" timeOffset="73559.98">17628 12502 0,'33'0'0</inkml:trace>
  <inkml:trace contextRef="#ctx0" brushRef="#br0" timeOffset="74489.98">18653 12138 0,'0'33'32,"-33"-33"-17,0 33 1,33 0-1,-33-33 1,33 66 0,-33 0-1,-33 0 1,0 1 0,-34-34-1,34 0 1,-33-66-1,66 0 1,0-1 0,33-32-1,33 0 1,33 0 0,0 0-1,0 33 16,0 33-15,34 33 0,-67 0-1,33 66 1,-33-33 0,33 0-1,0-32 1,0-1-1,-33-33-15,34 0 16,-34-33-16,66-1 16,-33-32-1,0-33 1,-66 0 15,-33-66-31,-33 98 31,-33 67-15,0 0 0,-34 33-1,34 34 1,0 32-16</inkml:trace>
  <inkml:trace contextRef="#ctx0" brushRef="#br0" timeOffset="75905.98">27120 10352 0,'0'0'0,"-33"0"16,33 33 31,33-33-31,-33 33-1,33 33 1,0 33 15,0-33-15,-33-32-16,66-1 15,-33 0-15,0-33 16,0 0 0,0-33-1,1 33 1,32-33-1,66-34 1,66-32 0,34-33-1,-34 0 1,67-1 0,-133 34-1,-99 66 1</inkml:trace>
  <inkml:trace contextRef="#ctx0" brushRef="#br0" timeOffset="78773.98">1720 13791 0,'-33'0'0,"66"0"47,-33-33-31,33 33-16,0 0 31,-33-33-15,33 33-1,0-33 1,33 0 0,-33 66-1,0 0 1,-33 66 0,-66 34-1,33-67 1,33-33-1,-33-33 1,66 0 0,0-33-1,0 33 1,0 0 0,34 0-1,-34 33 16,66 0-15,-99 0 0,0 66-1,-33-32 1,-66-1 0,65-66-16,-65 33 15,66-33-15,-198-33 16</inkml:trace>
  <inkml:trace contextRef="#ctx0" brushRef="#br0" timeOffset="79488.98">2017 13428 0,'-33'-33'0,"0"33"15,33-34-15,-33 34 16,0-33 0,-33 0-1,-33 66 1,0 0 0,-1 1-1,1 32 1,0 99 15,33-33-15,66 100-1,0-100 1,33-99-16,0 100 16,-33-100-16,66 66 15,99 33 1,34-33-1,-34-33 1,100-99 0,-100-33-1,-33-33 1,-98 66-16,65-66 16,-66 99-1,0-133-15,0 1 31,-66-66-15,-66 65 0,-1 1-1,-98 0 1,-67 66-16</inkml:trace>
  <inkml:trace contextRef="#ctx0" brushRef="#br0" timeOffset="93437">9823 16768 0,'33'0'94,"-33"33"-94,0 0 31,0 0-15,33 0-16,-33 0 16,33 0-1,0 34 1,0-34 0,0-33-1,0 0 1,0 0-1,0-33 1,0-34 0,100 1-1,-67 0 1,-33 33-16,33-33 16,-33 66-1,66-66-15,1 0 16,-67 66-1,0-33 1</inkml:trace>
  <inkml:trace contextRef="#ctx0" brushRef="#br0" timeOffset="98249.99">15247 16933 0,'0'33'94,"-33"-33"-79,66 0 95,-33 33-79,33-33-31,-33 34 15,33-1 1,0 0 0,0-33 31,-33-33-16,33 33-16,-33-33-15,66-34 32,-33 34-32,0 0 0,0 0 15,0 0-15,0 0 0,1 0 16,-1 0-16,0 0 0,0 0 16,0 33-16,0-33 15,0 33 95</inkml:trace>
  <inkml:trace contextRef="#ctx0" brushRef="#br0" timeOffset="109259.99">17132 17231 0,'-33'0'31,"33"-33"-15,33 66 109,0-33-94,33-33-31,-33 33 0,99 0 16,-99 0-16,34 0 0,-1 0 0,0 0 0,-33 0 15,0 0-15,-33-33 0,33 33 16,0 0-16,-66 0 172,33 33-157,-33-33 1,-33 66 0,66-33-1,-33-33-15,33 33 0,-33 0 16,33 0-16,-33-33 0,33 33 15,-33 0-15,33 1 0,-34-34 16,34 33-16,0 0 0,-33-33 16,33 33-16,-33 0 15,33 0-15,-33 0 32,33 0-32,-33-33 15,33 33-15,0-66 94,33 33-94,0 0 31,0 0-15,0 0-16,1 0 15,-34-33-15,33 33 16,33 0-16,-33 0 16,0 0-16,0 0 0,0 0 15,0 0-15,0 0 16,0 0-16,0 0 16,34 0-1</inkml:trace>
  <inkml:trace contextRef="#ctx0" brushRef="#br0" timeOffset="109749">18256 17363 0,'0'0'0,"33"0"32,-33 33-1,33-33 0,0 0-31,1 0 16,-1 0-16,0 0 15,-33-33-15,33 33 0,0 0 16,0 0-16,0-33 16,0 0-16</inkml:trace>
  <inkml:trace contextRef="#ctx0" brushRef="#br0" timeOffset="109980.99">18389 17595 0,'0'0'0,"33"0"31,0 33 0,0-33-15,-33-33-16,33 33 0,0 0 16,0-33-16,0 33 15,66-66 1</inkml:trace>
  <inkml:trace contextRef="#ctx0" brushRef="#br0" timeOffset="110541.99">19215 16900 0,'0'-33'16,"-33"33"-16,0 0 15,0 0 1,33 33-16,-33-33 0,0 0 16,33 33-16,-33-33 0,0 33 15,33 0-15,-33 1 16,33-1-16,0 0 15,0 0-15,0 0 0,33-33 16,-33 33-16,33 0 0,0-33 16,-33 33-16,33 0 15,0-33-15,0 33 16,0 66 15,-33-66-31,0 1 0,0-1 16,0 0-16,-33-33 0,33 33 0,0 0 15,-33 0-15,33 0 0,0 0 16,33 0 0,0-33 15,0 0-31,0 0 0,-33 33 0,34-33 16,-1 0-1,-33 33-15,0 0 16,-33-33-1,-1 33-15</inkml:trace>
  <inkml:trace contextRef="#ctx0" brushRef="#br0" timeOffset="111180.99">19645 17132 0,'0'33'31,"0"0"-15,0 0-16,0 0 16,0 0-16,0 0 15,0 0-15,0 0 0,0 0 0,0 0 16,0 1-16,0-1 15,0 0-15,0 0 0,0 0 0,0 0 16,0 0-16</inkml:trace>
  <inkml:trace contextRef="#ctx0" brushRef="#br0" timeOffset="111436.99">19910 17595 0,'0'33'47,"0"0"-32,0 0 1,0 0-16,-33 0 0,0 66 0</inkml:trace>
  <inkml:trace contextRef="#ctx0" brushRef="#br0" timeOffset="111895.99">20075 17330 0,'0'0'0,"0"-33"0,33 33 0,0 0 78,0 33-46,34 33-1,-67 0-16,0-32-15,0-1 32,0 0-1,0 0-15,0 0-16,33-33 15,0 0-15,-33 33 0,33-33 0,0 0 0,66-33 16</inkml:trace>
  <inkml:trace contextRef="#ctx0" brushRef="#br0" timeOffset="112125.99">20638 17628 0,'0'-33'31,"33"33"-15,-33-33-16,0 66 15,0 0 1,0 0 0,0 0-16,0 0 0,-33 66 0</inkml:trace>
  <inkml:trace contextRef="#ctx0" brushRef="#br0" timeOffset="112669.99">20968 17099 0,'0'0'0,"0"-33"16,33 33 31,0 0-32,0 0 1,1 0-16,-1 0 15,-33 33-15,0 0 16,0 0-16,0 0 0,0 0 16,-33 33 15,-1-66-31,34 33 0,-33-33 0,66 0 31,-33-33-15,34 33-1,-1 0 17,0 33-32,0 0 15,-33 0-15,0 0 16,0 0-16,0 1 16,-33-1-16,33 0 15,-33-33-15,0 33 0,-1-33 16,34 33-16,-66-33 15,33 0-15</inkml:trace>
  <inkml:trace contextRef="#ctx0" brushRef="#br0" timeOffset="112887.99">21398 17529 0,'0'-33'0,"0"66"31,0 0-15,0 0 0,-33-33-16,33 66 15,0-33-15,-33 0 0</inkml:trace>
  <inkml:trace contextRef="#ctx0" brushRef="#br0" timeOffset="113185">21828 17165 0,'0'33'47,"0"0"-31,0 0-16,33-33 16,-33 33-16,0 0 0,0 0 15,0 0-15,0 0 0,33-33 0,-33 33 16,0 1-16,0 32 31,0-33-31,0 0 0</inkml:trace>
  <inkml:trace contextRef="#ctx0" brushRef="#br0" timeOffset="113564.99">21762 17066 0,'-33'-33'0,"66"66"0,-66-33 31,0 0 1,33 33-32,-33 66 15,0-99-15,33 33 0,0 33 16,-33-33-16,33 0 0,0 0 0,0 0 15,0 0-15,0 1 16,0-1 0,33-33 15,0 0-15,0 0-1,0 0 1,0 0-16,0 0 0,0-33 15,0 33-15,0 0 16,100-67-16</inkml:trace>
  <inkml:trace contextRef="#ctx0" brushRef="#br0" timeOffset="113795.99">22258 17529 0,'0'33'47,"0"0"-47,0 33 31,0-33-31,0 0 0,0 0 0,-33-33 15,33 33-15,-66 66 0</inkml:trace>
  <inkml:trace contextRef="#ctx0" brushRef="#br0" timeOffset="114278.99">22523 17132 0,'0'0'0,"0"33"31,-33-33-15,33 33-16,-33 0 15,33 0 1,0 0 0,0 0-16,0 0 15,33 0-15,-33 0 0,33 0 16,-33 1 0,33-34-16,-33 33 15,33-33-15,0 33 16,33 0 15,-66 0-15,33-33-16,-33 33 15,0 0-15,-33-33 16,33 33-16,-33-33 16,0 0-16,33 33 0,-33-33 15,0 0-15,0 0 16,-67-66-16</inkml:trace>
  <inkml:trace contextRef="#ctx0" brushRef="#br0" timeOffset="114439.99">22457 17132 0,'0'0'0,"0"-33"15,33 66 1,0-33-1,0 33 1,0-33-16,66 0 16</inkml:trace>
  <inkml:trace contextRef="#ctx0" brushRef="#br0" timeOffset="114680.99">23052 17429 0,'0'-33'31,"0"66"-31,0 0 31,0 1-31,0-1 16,0 0-16,0 0 0,-33 0 15,33 0-15,0 0 16,-66 66-16</inkml:trace>
  <inkml:trace contextRef="#ctx0" brushRef="#br0" timeOffset="115469">23482 17165 0,'0'0'16,"0"-33"15,-33 33-31,0 0 31,0 0-15,-1 0 0,34 33-16,-33 0 0,0 33 31,0-33-31,33 0 0,0 0 0,-33-33 15,33 33-15,0 0 0,0 0 16,33 1-16,-33-1 0,0 0 16,33-33-16,-33 33 15,33-33-15,0 0 0,1 0 16,98-33 15,-132 0-31,33 33 0,-33-33 16,0-1-16,-33 34 15,33-33-15,-33 33 16,0 0-16,0 0 16,0 0-1,-1 67-15</inkml:trace>
  <inkml:trace contextRef="#ctx0" brushRef="#br0" timeOffset="116014.99">23846 16768 0,'0'0'0,"-34"0"0,34 33 63,34 0-48,-34 0 1,0 0-16,0 0 0,0 0 15,33 34-15,-33-34 0,0 0 0,0 0 16,0 0-16,0 0 0,-33 0 16,33 0-16,0 0 15,-34-33-15,34 33 16,0 0 15,34-33-31,-34 33 16,33-33-16,-33 33 0,33-33 15,-33 33-15,33 1 16,-33-1-16,33-33 0,-33 33 16,0 0-16,0 99 15,-33-99 1,33 0 0,-33 33-16,0-33 0,0 1 15,-1-1-15,-32 0 0</inkml:trace>
  <inkml:trace contextRef="#ctx0" brushRef="#br0" timeOffset="136128.99">11873 13990 0,'0'-33'47,"0"66"125,-33-33-157,0 33-15,33 0 0,-198 132 16,65-32 0,133-100-1,-99 99 1,66-99-16,0 0 0,0 33 15,0 0 1,0 34 0,0-34-1,0-66 1</inkml:trace>
  <inkml:trace contextRef="#ctx0" brushRef="#br0" timeOffset="136916.99">11046 13891 0,'0'0'0,"-33"0"31,33 33 16,33-33-47,-33 33 47,33 0-32,0 0-15,1 0 16,-34 0-16,132 66 16,-33 1-1,66 32 1,-32 0 15,-34-66-15,-33 33-1,0-32 1,-66-34-16,33-33 16,-33 33-16,33 0 47,0-33-1</inkml:trace>
  <inkml:trace contextRef="#ctx0" brushRef="#br0" timeOffset="139749">13163 14089 0,'33'0'31,"-33"-33"-15,-33 33 15,0-33-15,0 33-1,0 0-15,-66 0 16,32 0 0,1 0 15,0 0-16,0 0 1,0 0 0,0 33-1,0-33 1,-1 0 0,1 0-1,0 33 1,0 0-1,33-33 1,-33 33 0,33-33-1,0 33 1,0-33 15,-1 33-31,34 0 16,-33 1 15,33-1-15,0 0-1,0 0 1,33 0 0,-33 0-1,34-33 1,-34 33-1,33-33 1,0 0 0,33 33 15,-33-33-31,33 33 16,0-33-1,0 0 1,0-33 15,1 33-15,32 0-1,-33 0 1,0 0 0,0 0-1,0 0 1,1 0-1,32 0 1,-33 0 0,33 0-1,-33 0 1,0 0 0</inkml:trace>
  <inkml:trace contextRef="#ctx0" brushRef="#br0" timeOffset="140551">12237 14916 0,'33'0'94,"-33"33"-79,33-33-15,0 0 16,0 0-16,33 0 16,67 0-1,-67 0 1,66 0 0,-99 0 15,0 0 0,33 0 0,-32 0-15,-1 0 15,99 0-31,-33 0 16</inkml:trace>
  <inkml:trace contextRef="#ctx0" brushRef="#br0" timeOffset="141450.99">13692 13824 0,'0'-33'0,"-33"33"32,33-33-17,-33 33 1,66 0 15,-33 33-15,33-33-1,0 67 1,66-1 0,1 33-1,-1-33 1,0 0 0,-66-33-1,33 0 1,-66 0-1,33 1 1,-33-1 0</inkml:trace>
  <inkml:trace contextRef="#ctx0" brushRef="#br0" timeOffset="141850.99">14618 13692 0,'-33'0'31,"33"33"-31,-33-33 32,33 33-32,-66 33 15,33 1 1,-66 32 0,33 66-1,-1-32 1,67-100-1,-33 66 1,33-66-16,0 0 16,0 0-1</inkml:trace>
  <inkml:trace contextRef="#ctx0" brushRef="#br0" timeOffset="145715.99">18190 13560 0,'-33'0'109,"33"33"-93,-33-33-1,0 33 1,0 0 0,-33 0-1,0 33 1,-34-33-1,1 34 1,33-1 0,0-33-1,33 0 1,0-33 0,0 33-1,66-33 157,-33 33-172,33-33 16,0 0-1,0 33 1,0-33-16,0 0 0,33 33 16,66 0-1,1 33 1,-100-66-16,66 33 31,-33-33-31,33 34 16,-66-34-16,1 33 15,-1-33-15,0 0 16,0 0 15,-33 33 16</inkml:trace>
  <inkml:trace contextRef="#ctx0" brushRef="#br0" timeOffset="146513">17429 14354 0,'-33'0'31,"66"0"32,0 0-48,1 0-15,-34 33 16,33-33-16,33 33 16,33-33-1,0 66 1,67 0 0,-34 0-1,-66 0 1,0-33-1,-33-33 1,-33 34 0,33-34-1</inkml:trace>
  <inkml:trace contextRef="#ctx0" brushRef="#br0" timeOffset="148014">16801 13527 0,'-33'0'47,"33"33"-32,-33-33-15,33 33 0,-66 0 16,0 99-1,-34 1 1,1-34 0,0 66-1,33-99 1,66-33-16,-66 34 16,66-34-1,-33 0-15</inkml:trace>
  <inkml:trace contextRef="#ctx0" brushRef="#br0" timeOffset="148479.99">16073 13659 0,'0'0'0,"0"33"62,0 0-46,34-33-16,-34 33 16,66 0-1,33 67 1,66 32 0,-32-33-1,-34 0 1,-33 34-1,0-67 1,-33-33 0,-33 0 15,33-33-31</inkml:trace>
  <inkml:trace contextRef="#ctx0" brushRef="#br0" timeOffset="149430">19149 13494 0,'-33'0'16,"33"-33"-16,-33 33 15,0-33 32,66 33-16,-33 33-15,33 0 0,99 132-1,-32-66 1,98 133 0,-132-166-1,-33-66-15,0 33 16,0 0-16,-33 0 31</inkml:trace>
  <inkml:trace contextRef="#ctx0" brushRef="#br0" timeOffset="149879.99">19976 13295 0,'-33'33'47,"0"0"-31,33 1-1,-66 32-15,33 0 16,0-33-16,-34 132 31,34-132-31,0 100 16,-33-1-1,33 33 1,0 1 0,33-1-16</inkml:trace>
  <inkml:trace contextRef="#ctx0" brushRef="#br0" timeOffset="160677.99">20638 13593 0,'0'0'0,"-34"0"15,34-33-15,34 66 63,-34 0-47,33-33-16,-33 33 15,66 33 1,-33 0-1,-33-33-15,66 34 16,-66-34-16,66 0 16,-33 0-1,0 0 1,0-33 0,33-33-1,34-33 1,65-34-1,33-32 17,-65 66-17,264-132 1,-232 98 0,-99 67-1,-66 99 16</inkml:trace>
  <inkml:trace contextRef="#ctx0" brushRef="#br0" timeOffset="161612">9095 14420 0,'0'0'0,"0"-33"31,0 66 0,33-33-15,0 66 0,33 66-1,34 1 1,-34-34-1,0-33 1,0-66 0,0-33-1,0-33 1,100-100 0,-1 1-1,33 66 1,1 33-1,-100 33 17,-33 33-17,-33 0 1,33 33-16</inkml:trace>
  <inkml:trace contextRef="#ctx0" brushRef="#br0" timeOffset="175530.99">24739 17165 0,'-67'-33'15,"34"33"17,0-33-32,-33 66 15,33 33 1,33 33-1,0-33 1,33-33 0,0 0-16,33-33 15,-33 0-15,34-33 16,-1-33 0,-66 33-1,0 0 1,-33 0-1,-67 66 1,34 0 0,33 33-1,33-33 17,0 0-17,33 0 1,33-66-1,-33 0 1,-33-33 0,-33 66 15,0 0-15,0 0 15</inkml:trace>
  <inkml:trace contextRef="#ctx0" brushRef="#br0" timeOffset="177758">8665 19546 0,'0'0'0,"-33"-33"15,0 33 16,66 0 16,-33 33-15,0 0-32,33-33 15,0 66 1,0 67-1,33-67 1,-33 0 0,1-33-1,-1 0 1,-33-66 15,33 33-15,0-66-1,66-33 1,33-34 0,34-32-1,-67 66 1,-66 66 0,66 0-1,-66 0-15,0 33 16,-66 0 46</inkml:trace>
  <inkml:trace contextRef="#ctx0" brushRef="#br0" timeOffset="179391.99">13791 19182 0,'-33'0'16,"66"0"-16,-66-33 0,66 33 47,0 0-16,-33 33-31,34-33 0,-1 0 16,-33 33-16,33 0 15,0 1 1,0-1 15,0 0-15,0-33-1,0 0 1,0 0 0,-33 33-1,33-33 1,33-66 0,67-34-1,-1 1 1,99-66-1,-131 66 1,32 32 0,-99 34-1,0 33 17,0 33-17</inkml:trace>
  <inkml:trace contextRef="#ctx0" brushRef="#br0" timeOffset="186164.99">15346 21034 0,'-33'0'15,"0"0"1,33-33 0,-33 33-16,0 0 0,-1-33 15,-65 0 1,-66 0 0,-67-33-1,-32 0 1,-67 0-1,33 0 1,-65 32 0,263 1-16,-197 0 15,231 33-15,-34 0 16,-131 0-16,-133 0 31,265 0-31,-265 33 16,265-33-16,-232 67 15,66-1 1,-32 66 0,131-33-1,34 67 1,99-34 0,33 66-1,33-65 1,99 65-1,34-66 1,-133-99-16,99 33 16,-66-32-16,199 32 15,66-33 1,165-33 15,33-33-15,-132 33-1,99-33 1,-99 0 0,-100-1-1,-32 1 1,66-33 0,-100-33-1,-65 33 1,-34-99-1,-33-34 1,-66 34 0,-99-100-1,-99 133 1,-166 0 15,0 65-15,-132 101-16</inkml:trace>
  <inkml:trace contextRef="#ctx0" brushRef="#br1" timeOffset="209310.99">19678 19017 0,'0'-33'0,"-33"33"0,0 0 47,33 33-32,-33-33 1,33 33 0,0 0-16,-33 0 15,33 33 1,0-33 0,33 0-1,0-66 16,0 0-15,0 0 0,-33 0-16,0 0 15,0 0-15,-33 33 16,0 0 0,0 0-1,0 0 1,0 33-1</inkml:trace>
  <inkml:trace contextRef="#ctx0" brushRef="#br1" timeOffset="-204952.73">28840 18951 0,'0'-33'16,"0"66"109,33 0-125,-33 0 15,33 0 16,0 33-15,-33-33-16,33 0 0,-33 0 0,66 133 16,-66-133-1,33-33 1,-33-33 15,33 33-15,0-33-1,0 33 1,67-33 0,65-67-1,0 34 1,34-33 0,-166 66-16,132-33 15,-132 33-15,0 33 0,33-33 16,34-34-1,-67 67 1,-33-33 15,33 33-31,-66 33 16,66-33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8:47:10.167"/>
    </inkml:context>
    <inkml:brush xml:id="br0">
      <inkml:brushProperty name="width" value="0.05292" units="cm"/>
      <inkml:brushProperty name="height" value="0.05292" units="cm"/>
      <inkml:brushProperty name="color" value="#00B0F0"/>
    </inkml:brush>
  </inkml:definitions>
  <inkml:trace contextRef="#ctx0" brushRef="#br0">2811 794 0,'0'-33'16,"0"0"-1,-33 33 1,33 33 93,33 0-77,-33 0-17,0 0-15,66 132 16,-33 67-1,0-232-15,-33 66 16,0-33-16</inkml:trace>
  <inkml:trace contextRef="#ctx0" brushRef="#br0" timeOffset="654.01">2646 794 0,'0'33'110,"-33"0"-110,33 0 0,0 0 15,0 0-15,-66 99 16,66-99-16,-33 1 16,-1 32-1,1 0 1,33-33 0,0 0-1,0-66 16,33 33 1,-33-33-17,34 33 1,-1 0 0,66-33-1,-33 0 1,-33 0-16,99 0 15,-99-1-15,34 1 16,32 0 0,-33-33-1,-33 66 1</inkml:trace>
  <inkml:trace contextRef="#ctx0" brushRef="#br0" timeOffset="1308">2977 397 0,'0'0'0,"-34"-33"16,1 33-16,0-33 15,-99 0 1,66 33 0,-33 0-1,-1 33 1,1 66-1,0 66 1,0 1 15,66-133-31,0 66 16,0-66-16,0 132 16,-1-32-1,68 32 1,32 0-1,33-98 1,0 32 0,133-33-1,-67-33 1,-132-33-16,232-33 16,-199 33-16,132-99 15,-32-34 1,-67 1-1,-33-99 1,-99 32 0,0 166-16,-66-165 31,99 165-31,-133-67 16,-231-32-1</inkml:trace>
  <inkml:trace contextRef="#ctx0" brushRef="#br0" timeOffset="11536">27484 695 0,'0'0'15,"-33"0"-15,33 33 16,-34-33-1,1 0 1,33 33 15,-33-33-15,-66 99 0,0 66-1,0-32 1,-1 32-1,-65 66 1,99-98 0,33-67-1,0-33 1</inkml:trace>
  <inkml:trace contextRef="#ctx0" brushRef="#br0" timeOffset="11935">26657 893 0,'0'0'0,"0"-33"0,-33 33 47,33-33-31,33 33-16,-33 33 15,33 33 1,0-66-16,66 132 31,-66-99-31,66 67 16,100 131-1,-67-99 1,0 34 0,-98-166-16,32 66 15,-33-33-15,0-33 16,-66-33 0</inkml:trace>
  <inkml:trace contextRef="#ctx0" brushRef="#br0" timeOffset="12835">28939 860 0,'0'-33'15,"0"66"1,-33-66 31,0 33-16,0 0-31,0 0 0,-34 0 16,-32-33-1,-33 66 1,0-33 0,-1 33-1,34 0 1,33 33 15,33-33-15,0 33-1,33-33 1,-33 34 0,66-34-1,0 33 1,0-66 0,33 33-1,0 0 1,33-33-1,67 33 1,-34-33 0,-33 0-1,-33 0 1,-32 0-16,65 0 31,-66 0-31,0 0 16,33 33-16</inkml:trace>
  <inkml:trace contextRef="#ctx0" brushRef="#br0" timeOffset="13235">28178 1819 0,'0'0'0,"33"0"16,0 0 0,0 0-1,0 0-15,0 0 16,133 0 0,-34 33-1,34-33 1,-100 0-1,66 0 1</inkml:trace>
  <inkml:trace contextRef="#ctx0" brushRef="#br0" timeOffset="13753">29567 794 0,'0'0'0,"-33"0"0,33-33 15,33 33 16,-33 33-15,33-33 15,-33 33-31,33 0 16,0-33-16,34 99 16,-34-99-16,99 99 15,0 34 1,1-67-1,-34-33 1,-66-33 0</inkml:trace>
  <inkml:trace contextRef="#ctx0" brushRef="#br0" timeOffset="14085">30559 761 0,'0'33'47,"-33"-33"-47,33 33 15,-33-33 1,0 33-16,-33 66 16,-33 33-1,0 34 1,32-1 15,1-33-15,33 34-16</inkml:trace>
  <inkml:trace contextRef="#ctx0" brushRef="#br0" timeOffset="15885">28079 2943 0,'0'34'46,"-33"-34"-46,33 33 16,-33-33-16,0 66 16,-33 0-1,-1 66 1,1-33 15,-33 67-15,0-34-1,33-33 1,33 1 0,0-67-16</inkml:trace>
  <inkml:trace contextRef="#ctx0" brushRef="#br0" timeOffset="16269">27417 2910 0,'0'33'94,"0"1"-94,34-34 0,-1 99 16,-33-66-16,33 66 15,0-66-15,33 66 16,-66-32-16,132 98 16,-99-132-16,66 99 15,1-33 1,-34 1-1,-33-34 1,0-66 0,-66 0-1</inkml:trace>
  <inkml:trace contextRef="#ctx0" brushRef="#br0" timeOffset="17352">29336 3340 0,'0'-33'16,"-33"0"30,0 33-30,-1 0 0,34-33-16,-33 33 15,0 0-15,-33 0 16,0 0 15,-33 33-15,0-33-1,-1 33 1,34 0 0,0 0-1,66 1 1,-33-1 0,0 0-1,0 0 1,0 0-1,33 0 1,0 0 0,0 0-1,0 0 1,0 33 15,33-33-15,0 0-1,0-33 1,0 33 0,-33 1-16,66-34 15,-33 33-15,0-33 16,34 33 0,-1-33-1,0 0 1,0 33-1,-33-33 1,33 0 0,-33 0-1,33 0 1,1 0 15,-34 33-15,33-33-1,0 33-15</inkml:trace>
  <inkml:trace contextRef="#ctx0" brushRef="#br0" timeOffset="18602">29898 2877 0,'33'33'109,"0"0"-78,232 232-15,-100-100-16,-66-98 16,-66-34 15,0 0-16,-33-66-15</inkml:trace>
  <inkml:trace contextRef="#ctx0" brushRef="#br0" timeOffset="18952">30824 2712 0,'-33'0'16,"33"33"-16,0 0 31,-33-33-31,33 33 16,-99 33-1,66 34 1,-34 32 0,1 0-1,66-99-15,-33 133 16,0-133-16,0 99 16,0 0-1,-33 67 1</inkml:trace>
  <inkml:trace contextRef="#ctx0" brushRef="#br0" timeOffset="47748">14651 5722 0,'-33'0'0,"33"33"94,33-33-32,-33 33-46,33 0-1,-33 0 1,33-33-16,-33 33 0,34 0 16,-1 66-1,0-66 1,33 33-1,-66-32 1,33-1 15,-33-66 16,0-1-16,33 34-15,-33-33-16,33 0 16,99-33-1,34-33 1,-1 33 0,33-33-1,-32 66 1,-34-34 15,-33 34-15,-66 33-1,-66 0 32,0 0 0,33 33-31</inkml:trace>
  <inkml:trace contextRef="#ctx0" brushRef="#br0" timeOffset="55282">7441 8103 0,'0'-33'62,"-33"33"-15,0 0 31,0 0-62</inkml:trace>
  <inkml:trace contextRef="#ctx0" brushRef="#br0" timeOffset="58947">7078 8169 0,'-33'-33'16,"-1"33"31,34 33-16,-33 0-31,33 0 0,-66 33 16,-33 166-1,99-133 1,0 0-1,33-33 1,0 1 0,0-34-1,0 0 1,-33 0 0,0 33-1,0 0 1,0 33-1,0 0 1,0 1 0,33-34 15,-33-33-15,0 33-1,33 0 1,-33-33-1,34 0 1,-1 0 0,0 1-1,0-1 1,0 0-16,0-33 16,-33 33-1,33-33-15,33 0 16,0 0-1,33-33 1,1 33 0,-100-33-1,99 66 1,-66-33-16,33 0 16,66 33-1,-32 0 1,32 0-1,0-33 1,1-33 0,-34 0-1,0 0 1,0 0 0,0 66-1,34 33 1,-1 0-1,99-33 1,-65 0 0,-133-33-1,99 0 1,-99 0-16,33 0 16,34-33-1,-34 33 1,33 0-1,0 33 1,100 0 0,-1 0-1,1-33 1,-34-33 0,-66-33-1,0 33 1,-66 0-1,34 66 1,-1 0 0,66 33 15,-99-66-31,66 33 16,-66-33-16,100 0 15,-1 0 1,-33-33-1,-33-33 1,0 0 0,1 66-1,-1 0 1,0 33 0,66 0-1,0 33 1,-98-66-16,131 0 15,-132-33 1,33 33-16,-33-33 0,66 0 16,-65 0-1,32 0 1,0 0 0,-33 0-1,33 33 1,0 66-1,0-33 1,67 33 0,-34-66-1,0 0 1,33-33 0,-32 0-1,-67 33 1,0 0-16,-33-33 15,33 33 1,0 33 0,0-33-1,0 33 1,0-33 0,33 33-1,0-33 1,1-33-1,65 0 1,-66-33 0,33 0-1,-66-1 1,0 1 0,0 33-1,-33 66 16,33-33-31,1 0 32,-34 33-32,0-66 31,33 0-15,-33-33-1,0-33 1,33-33-1,0-1 1,0 34 0,-33-66-1,-33 65 1,0 1 0,0 66-1,0 0 1,33 0-1,0 0 17,-34 0-32,34 0 0,0-33 31,0 33-31,0-34 16,0 34-16,-33-33 15,33 33-15,-33-33 16,0 33-1,-33 0 1,0 66 0,-66 33-1,66-33 1,32-33-16,1 33 16,0-33-16,-33-33 15,-33-33 1,0 0-1,-1 33 1,-32 0 0,0 66 15,0 33-15,-1 0-1,34 0 1,0-66-1,0-66 1,-1 0 0,1-33-1,0 0 1,-33 32 0,66 100-1,-67 67 1,34-1-1,0-33 17,66-33-32,-100 0 15,100-33-15,0-33 16,-132-33 0,0-66-1,65 66 1,-32-1-1,33 100 1,-33 67 0,32 32-1,67-99-15,-99 33 16,99-33-16,-66 0 16,-34-33-1,-65-66 1,0-33-1,32 33 1,67 33 0,0 33 15,0 99-15,-34 0-1,1 0 1,0-66-1,32-33 1,1-33 0,-33-66-1,0-33 1,-1 66 0,-32 33-1,66 66 1,0 33-1,65 33 1,-32-33 0,33 0 15,0-99-15,-33 0-1,66 0-15,-99 0 16,99 0-16,-66 0 15,-67 0 1,34 33 0,33 33-1,0 33 1,66-33-16,-66 0 16,33 0-1,-34-33 1,34-33-16,-66 0 15,33-33 1,-66 0 0,66 33 15,-34 0-15,34 66-1,-33 33-15</inkml:trace>
  <inkml:trace contextRef="#ctx0" brushRef="#br0" timeOffset="65745">17926 7805 0,'0'33'47,"-34"-33"-32,34 33 1,-33 34 0,0 65-1,0 0 1,33-99-16,-33 99 15,33-98-15,0 65 16,0-33 0,0 0-1,33-33 17,0 0-17,-33 0 1,0 0-1,-33 0 1,33 34 0,-33 32-1,33 0 1,0-33 0,0 0-1,0-33 1,0 0-1,0 34 1,0-1 0,33-33-1,0 33 17,0-33-17,0 0 1,1 0-1,-1-33 1,0 0 0,33 0-1,-33 0 1,-33 33-16,33-33 16,0 0-16,0 33 15,33 0 1,33 0-1,67 34 1,-133-67 0,0 0-16,33 0 15,-33 0 1,-33-33 0,33 33-1,33-34 1,34 34-1,32 34 1,-33-1 0,67 33-1,-34-33 1,-33-33 0,33 0-1,-66-33 1,-32 33-16,32-33 15,-33 33-15,0 0 16,0 0-16,33 33 16,-33-33-16,66 33 15,-66-33 1,67 33 0,98 33-1,-33-66 1,34 0-1,-100-33 1,0-33 0,1 33-1,-1 0 1,33 33 0,-33 33-1,67 0 1,-133-33-16,132 33 15,-99-33-15,100 0 16,-34 0 0,0-66-1,-33 0 17,1 33-17,-34-1 1,66 68-1,-33-1 1,67 0 0,-34 33-1,0-33 1,-33-33 0,1-33-1,-34-33 1,33 33-1,-33 0 1,0 33 0,0 33 15,34 0-15,-1 33-1,33 0 1,-66-66-1,-33 33-15,34-33 16,-34 0-16,33-33 16,0 0-1,0 33 1,-33-33-16,0 33 16,0 0-16,0 0 15,33 33 1,-32-33-16,32 33 15,-33-33 1,33 0-16,66-33 16,-33 0-1,-32-66 17,-1 32-17,-66 34-15,33-66 16,-33 66-16,0-33 15,0-66 1,-33-34 0,0 34-1,33 0 1,0 32 0,0-32-1,0 99 1,0-33-1,0 33 1,0 0 0,-33-33-1,-1 0 17,1-1-17,0 34-15,-33-33 16,33 33-16,0 0 15,-66-33 1,0 0 0,-100 66-1,34 33 1,-1 66 0,1 0-1,132-99-15,-99 66 16,99-33-16,-67-33 15,-65-33 1,33-33 0,-67-66-1,34 0 17,66 32-17,-34 67 1,1 33-1,-33 33 1,-1 67 0,-65-34-1,32-33 1,166-33-16,-165 0 16,165 0-16,-99 0 15,-100-66 1,133 33-1,-66 33 1,-1 33 0,133 0-16,-132 66 15,132-66 1,-100 66 0,-65 34-1,-1-67 1,100-66-1,-33-66 1,33-34 0,0 34-1,-67 0 1,-32 66 0,65 0-1,-65 66 1,66 0-1,-34-33 1,67-33 0,-33-66-1,33 0 17,66 33-32,-100-66 15,100 66-15,-99-33 16,-33 0-1,32 32 1,-32 200-16</inkml:trace>
  <inkml:trace contextRef="#ctx0" brushRef="#br0" timeOffset="71761">6582 8268 0,'0'0'16,"0"-33"-16,-34 33 31,34-33-15,-33 0 0,0 0-1,0 0 1,0 33-16,-66-66 15,0 33 1,-1 33 0,-65 0-1,0 0 1,99 33 15,33 0-31,-67 0 16,67 0-16,-33 33 15,0 0 1,-33 67 0,66-1-1,0-33 1,0 0 0,-1 0-1,1 34 1,33-1-1,0-66 1,33 66 0,1-32-1,32-1 1,0 33 15,0-33-15,33 1-1,0-34 1,-66-33-16,67 0 16,-67-33-16,66 0 15,99 0 1,1-66 0,-34-33-1,1-34 1,-67 34-1,0 0 1,-33-33 0,-33-1-1,0-32 1,-99-67 15,0 100-15,66 99-16,-99-99 15,66 99-15,-100-100 16,-98 34 0,-34 66-16</inkml:trace>
  <inkml:trace contextRef="#ctx0" brushRef="#br0" timeOffset="73877">17529 8202 0,'0'-33'16,"-33"33"-16,33-33 31,-34 0-31,-32-33 31,33 0-15,0 33-16,0-1 16,-66-32-1,33 33 1,0 0-1,-34 0 1,1 33 0,66 0-16,-66 0 15,66 0 1,0 0-16,0 0 16,0 0-1,0 0-15,-1 0 16,-32 33-1,33-33 1,-33 33 0,0 0-1,33-33-15,-66 66 16,66-66-16,-67 67 16,34-1-1,33-33-15,0 0 16,33 0-16,-66 0 15,33 66 1,0-33 0,0 1-1,33 32 1,0 33 15,0-33-15,0 34-1,33-1 1,-33 0 0,33-33-1,33 1 1,-33-1 0,33 0-1,0-33 1,1 33-1,-34-66-15,33 1 16,33 32 0,33-33-1,-33 0 1,34-33 15,65 0-15,-66-33-1,34-33 1,-34-34 0,-33 1-1,1-66 1,-67-34 0,-33 1-1,-33-67 1,-100 1-1,34 65 1,-33-32 0</inkml:trace>
  <inkml:trace contextRef="#ctx0" brushRef="#br0" timeOffset="90892.01">2017 9393 0,'-33'0'0,"33"-33"32,-33 33-17,0-33 1,0 33-1,0 33 1,0 0 0,0 0-1,0 33 1,0 33 0,33 0-1,0-32 1,33-34-1,0 0 1,33 0 0,-33-33-1,0 0-15,33 33 16,-33-33 0,1 0-16,32 0 15,0 33 16,-33-33-15,0 33 0,-33 0-1,0 0 1,0 0 0,-33 0-1,0 0 1,33 0-16,-66 0 15,33-33-15,-34 34 16,34-34-16,-33 0 16,33 0-16,-165-34 15</inkml:trace>
  <inkml:trace contextRef="#ctx0" brushRef="#br0" timeOffset="91258">1753 9426 0,'33'0'16,"0"0"62,0 0-63,0-33-15,0 33 16,0 0-16,67-66 16,32-1-16</inkml:trace>
  <inkml:trace contextRef="#ctx0" brushRef="#br0" timeOffset="92043">2381 9062 0,'0'0'0,"0"-33"15,-33 33-15,33-33 16,-33 33 0,0-33-16,0 33 15,0 0-15,-33-33 16,0 66-1,-34-33 1,-65 66 0,0 33-1,-1 0 1,67 1 0,33 65-1,33-33 16,0 34-15,66-1 0,0-33-1,33 1 1,0-34 0,33-33-1,34 0 1,32-33-1,-132 0-15,99-33 16,-98 0-16,131 0 16,33-33-1,-32-33 1,-67-33 15,33-34-31,-99-32 16,-66-66 15,-33 32-15,-562-330 31</inkml:trace>
  <inkml:trace contextRef="#ctx0" brushRef="#br0" timeOffset="112439">18157 14023 0,'-66'0'0,"132"0"0,-165 0 0,33 0 15,66 33-15,-33-33 0,0 0 0,-133 33 16,-65 0 15,65 33-31,34-33 16,0 67 15,32-34-15,-65 99-1,99-33 1,0 1-1,0 98 1,33-99 0,33 1-1,33-1 1,-33-99-16,33 33 16,-33-33-16,66 33 15,33 34 1,0-34-1,34 0 17,-34-33-17,99 33 1,-32-33 0,-1 0-1,67-33 1,-67 0-1,-99 0-15,99 0 16,-98 0-16,32 0 16,165-66-1,-32 0 1,-199 33-16,198-33 16,-197 33-16,164-66 15,-66 32 1,1-32 15,32-33-31,-33-67 31,-33 67-15,-32-66 0,-67-1-1,-34 34 1,-32-33-1,-99 32 1,-33 67 0,-133 0-1,-33 66 1,265 33-16,-199 0 16,232 0-16,-463 66 15</inkml:trace>
  <inkml:trace contextRef="#ctx0" brushRef="#br0" timeOffset="114155">15015 13791 0,'-33'0'16,"0"0"46,33 33-30,0 1-17,0-1 1,0 0-16,0 66 16,0-33-1,0-33-15,0 66 16,0-66-1,0 1-15,0 32 16,0 0 0,33-33 15,-33 0-15,33 0-1,0 0 1,0 0-1,0-33 1,33 0 0,1-33-1,-34 33 1,0 0-16,33-33 16,-33 0-16,0 0 15,33 0 1,-33 33-1,0-33 1,33-33 15,-66 33-15,0-34 0,0 1-1,0 0 1,0-33-1,0 0 1,-33-1 0,0 34-1,0-33 1</inkml:trace>
  <inkml:trace contextRef="#ctx0" brushRef="#br0" timeOffset="117721">3803 15677 0,'-33'0'15,"33"-34"1,0 1 31,0 66-16,33-33-15,0 34-1,1-34 1,-34 33-16,33-33 0,66 66 31,-66-66-31,0 33 16,-33 0-16,33-33 0,0 33 16,0-33-16,0 0 15,0 0 16,0 0-15,0-33 0,100-66-1,-1 33 1,-99 32-16,132-65 16,-131 99-16,164-99 15,0 0 1,-164 66-1,131-33-15</inkml:trace>
  <inkml:trace contextRef="#ctx0" brushRef="#br0" timeOffset="119306.99">13990 17132 0,'0'-33'16,"0"0"15,0 0-16,33 33-15,-33-34 16,0 1-16,33 0 16,33-33-1,0 33 1,-33 33-16,0-33 16,1 33-16,32 0 15,33 33 1,33 33-1,-33-33 1,1 33 15,-34-66-15,0-33 0,33 0-1,0-33 1,-33 0-1,-32 33 1,-34 0 0,33 66-1,66 33 1,-33-33 0,33 0-1,33-66 1,-65 33-1,65-66 1,-33 33 0,-33 0 15,0 33-15,67-33-16</inkml:trace>
  <inkml:trace contextRef="#ctx0" brushRef="#br0" timeOffset="121421">26359 15677 0,'0'0'0,"0"-34"16,0 1-1,-33 0 17,33 66-17,33-33 1,-33 33 0,33-33-16,0 67 15,-33-34-15,66 33 16,-66-33-16,67 33 15,-67-33 1,33 0-16,33 0 16,-33 0 15,0-66-15,33 0-1,0 0-15,0 0 16,-33 0-16,133-66 15,-1 0 1,-132 99-16,100-67 16,-100 34-16,66 33 15,-33-33 1,-66 33 0</inkml:trace>
  <inkml:trace contextRef="#ctx0" brushRef="#br0" timeOffset="137986">2646 17760 0,'0'0'0,"-33"0"31,0 0 16,33 33-32,-33-33 1,0 33 0,-1 0-1,-32 67 1,33-1-1,-33 66 1,33-33 0,33 1-1,0-34 1,33 0 15,33-33-15,33-66-1,1-33 1,-1-33 0,-66 66-16,0-66 15,0 66-15,-33-33 16,-33-33 0,-33 33-1,-33 33 1,-1 66-1,-65 132 1</inkml:trace>
  <inkml:trace contextRef="#ctx0" brushRef="#br0" timeOffset="138770">2580 17396 0,'-33'0'0,"33"-33"0,-33 33 32,-1 0-17,1 0 1,-66 0-1,33 33 1,0 33 0,0 1-1,0 65 1,-1 33 0,34 1-1,33 98 1,33-98-1,1-1 1,65-33 0,-33-33-1,99 1 1,-32-100 15,32 0-15,-132 0-16,132-33 15,-99 0-15,100-34 16,-1-32 0,1-33-1,-100-67 1,-33 34 0,-66-66-1,-66 65 1,-67 1-1,-32 99 1,32 33 0,133 0-16,-99 66 15,0 0-15</inkml:trace>
  <inkml:trace contextRef="#ctx0" brushRef="#br0" timeOffset="144534">12634 17859 0,'0'0'0,"0"-33"16,-33 33 0,33-33-1,-33 33 1,0 0-1,0 0 1,-67 0 0,34 0-1,-33 66 1,0 1 0,66-34-16,-33 66 15,32-66-15,1 33 16,-33 132-1,0-32 1,66-34 0,33-33-1,0-33 1,-33-32-16,66-1 31,-33-33-31,34 33 16,98-33-1,-33-33 1,34 0 0,-67-1-1,-66 1-15,33 0 16,-33 33-16,0-99 16,0 33-1,-33 33-15,-33-132 16,33 131-16,-33-131 15,-66 33 1,0 33 0,-34 32 15,1 101-31</inkml:trace>
  <inkml:trace contextRef="#ctx0" brushRef="#br0" timeOffset="145101">12766 17396 0,'0'0'0,"0"33"31,0 0-15,-33-33 0,0 100-1,0-1 1,-33 99-1,33 34 1,0-166-16,0 99 16,33-98-16,-67 197 31,1-65-31,33-1 16,-33-33 15,33-65-16,0-34 1</inkml:trace>
  <inkml:trace contextRef="#ctx0" brushRef="#br0" timeOffset="145684">13527 18852 0,'33'0'0,"-33"-34"15,33 34 17,-33-33-32,33 33 15,0-33 1,0 33-1,0 33 1,0 34 0,0-1-1,-33 99 1,-66-33 0,-33 67-16</inkml:trace>
  <inkml:trace contextRef="#ctx0" brushRef="#br0" timeOffset="146884">14916 17496 0,'0'-34'0,"33"34"16,-66 0-16,33-33 15,0 66 1,-33-33-1,0 34 1,-33-1 0,-34 66-1,1 0 1,99-33 0,0 33 15,0-65-31,33 32 15,0-33-15,0 0 16,67 33 0,-34 0-1,-33 0 1,-33 0 0,0-33-16,0 34 15,0-34-15,0 0 16,0 66-1,-33-99-15,66 33 16,-33 0-16,33 0 16,0-33-1,33 33 1,0 0 0,-66 33 15,0 34-16,0-67 1,-33 66 0,33-66-1</inkml:trace>
  <inkml:trace contextRef="#ctx0" brushRef="#br0" timeOffset="147901">16073 17429 0,'0'0'0,"-33"0"32,33-33-32,0 66 31,33-33 0,1 0-15,-1 0-1,33 0 1,-33 33 0,0 1-1,-33-1 17,-33 165-17,0 67 1,33-34-1,66-165 1,-33-33 0,0 0 15,-33 1 0,33-1-15,0 0-1,-33 0 1,33 33 0,-33-33-1,66 265 1</inkml:trace>
  <inkml:trace contextRef="#ctx0" brushRef="#br0" timeOffset="160717">8037 21795 0,'0'-33'31,"33"33"79,-33 33-110,33 0 31,-33 0-31,33 0 15,33 0 1,-33 0 0,0-33 31,-33-33-47,33 0 15,33-33 1,-32 0 15,65 0-15,-33 0-1,0 0 1,0 66 0,-66-34-1,33 68 16</inkml:trace>
  <inkml:trace contextRef="#ctx0" brushRef="#br0" timeOffset="174199.99">13957 22324 0,'0'-33'46,"0"66"-30,33-33 0,0 0 62,-33 33-78,33-33 15,-33 33-15,33-33 16,0 33-16,33 1 16,-66-1 15,33 0-15,0-33 93,-33-33-109,34 33 16,-34-33-16,33 33 15,0-34-15,132-98 16,-33 0-1,34 0 17,-34 32-32,-66 67 31,-33 33-15,-66 0-1,66 0-15</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8:50:12.384"/>
    </inkml:context>
    <inkml:brush xml:id="br0">
      <inkml:brushProperty name="width" value="0.05292" units="cm"/>
      <inkml:brushProperty name="height" value="0.05292" units="cm"/>
      <inkml:brushProperty name="color" value="#00B0F0"/>
    </inkml:brush>
  </inkml:definitions>
  <inkml:trace contextRef="#ctx0" brushRef="#br0">13130 3605 0,'0'-33'47,"33"33"-32,0 0 32,0 0 31,-33 33-78,33-33 0,0 66 16,67 0 0,-100-33-16,33 0 15,0-33-15,0 33 16,-33 1-1,33-1 1,0-66 62,0 33-62,-33-34-16,33 34 0,66-66 15,67-66 1,-34 33 0,0-33 15,-33 32-15,-65 67-16,-1 0 15,0 33-15</inkml:trace>
  <inkml:trace contextRef="#ctx0" brushRef="#br0" timeOffset="10877.99">17892 3969 0,'0'-33'47,"0"0"-31,0 0 0,-33 33-1,33-67 1,-33 1-1,-33 0 1,0 0 0,-66-33-1,-67 33 1,166 66-16,-99 0 16,99 0-16,-133 0 15,133 0-15,-66 33 16,66 0-16,0-33 0,-99 66 15,-67 66 1,34-33 0,0 34-1,-1-1 1,67-33 15,0 33-15,66-32-1,33-1 1,33 66 0,33-66-1,0 34 1,33-1 0,34 0-1,-1-65 1,33 32-1,-32-33 1,-100-66-16,99 33 16,-99-33-16,66 0 15,133-33 17,-1-33-17,-32-33 1,-1-1-1,1-65 1,-67 33 0,-66-100-1,-33 1 1,-66 65 0,-132-32-1,-1 32 1,-65 34-16</inkml:trace>
  <inkml:trace contextRef="#ctx0" brushRef="#br0" timeOffset="13459.99">13990 5358 0,'0'-33'0,"33"33"31,-33 33 16,33-33-16,-33 33-15,33 0-1,-33 0-15,33-33 16,0 66-1,0-33 1,0 0 0,34-33-1,-34 0 1,0-33 0,66 0-1,0-66 1,33 0-1,-99 66-15,67-33 16,-100 32-16,66-32 16,0 0-1,-33 66 1</inkml:trace>
  <inkml:trace contextRef="#ctx0" brushRef="#br0" timeOffset="20810">5325 7640 0,'0'33'47,"-33"-33"-47,33-33 78,0 0-62,0 0 46,33 33-30,0 0-17,0 0-15,0 0 16,0 33 0,0-33-1,-33 33 1,33-33 15,-33-33 16,33 33-31,0 0 30,0-33-30,0 33 15,1 0 1,32 0-17,-33 0 16,0 0-15,66 0 0,-66 33-16,66-33 15,-66 0-15,0 0 0</inkml:trace>
  <inkml:trace contextRef="#ctx0" brushRef="#br0" timeOffset="28592">8467 6185 0,'-33'0'16,"66"0"31,0 0 46,-33 33-93,33-33 16,-33 33-16,33-33 16,0 66-1,0-33 1,0 0-1,0-33 1,-33 33 0,33-66-1,0 0 1,0 0 0,0 33-16,34-66 15,-34 66 1,33-66-1,66-1 1,33-32 0,-65 66-1,-67 0 1,-33 66 0,0 33-1</inkml:trace>
  <inkml:trace contextRef="#ctx0" brushRef="#br0" timeOffset="31512.99">10286 7574 0,'33'0'16,"-66"0"15,66 0 31,0 0-30,0 0-17,0 0-15,0 0 0,0-33 16,99 33-1,1 0 1,-100 0-16,99 0 16,-99 0-16,66-33 15,133 33 17,-133 0-17,-66 0-15,66 0 16,1 0 15,-1 0-15,0 0-1,0 0 1,0-34 0,1 34-1,-34 0 1,0-33-1,-33 33 1,0 0 0,0 0 77</inkml:trace>
  <inkml:trace contextRef="#ctx0" brushRef="#br0" timeOffset="34324">14651 5920 0,'0'-33'0,"0"66"47,0 0 15,33-33-46,-33 33-16,0 0 0,33-33 0,1 33 16,-1 33-1,0-32 1,0-1 15,0-33-15,0 0 46,-33-33-46,33 33-16,-33-34 0,33 1 15,132-66 1,-32 0 0,32 0-1,-132 99-15,99-66 32,-132 33-32,67-1 0,-34 34 15,-66 0 16,-1 0 1,68 0-1,-34 34-31</inkml:trace>
  <inkml:trace contextRef="#ctx0" brushRef="#br0" timeOffset="42723">5060 1621 0,'0'0'0,"0"-33"0,33 33 62,0-34 1,0 1-48,0 33-15,166-132 16,-133 99 31,-33 33-31,0-33 15,0 33-31,0 33 0,0 0 15,-33 99 1,-33-32 0,33-67-16,0 66 15,0-66-15,0 0 0,0 66 16,-33 0 0,33-65-1</inkml:trace>
  <inkml:trace contextRef="#ctx0" brushRef="#br0" timeOffset="43256.99">5457 761 0,'0'0'0,"0"-33"15,-33 33-15,0 0 16,0 0 0,-33 0-16,-67 66 15,-32 33 1,0 33-1,-1 100 17,100 32-17,66 67 1,132-33 0,34-133-1,165-33 1,65-132-1,34-165 1,-132-33 0,-232 131-16,66-197 15,-132 198-15,34 0 0,-68-133 16,-131-65 0,-199-1-1,-33 166 1,1 132-1</inkml:trace>
  <inkml:trace contextRef="#ctx0" brushRef="#br0" timeOffset="44539.99">2745 8367 0,'33'0'16,"-33"-33"-1,-33 66 32,0 1-31,33-1-16,-66 99 15,33-33 1,66 0 0,-33-66-1,99-33 1,133-66 0,-166 66 15,66-66-31,-132 0 15,-33 33 17,0 0-32,-133-33 15,133 66-15,-33-33 0,-33 33 16,-33 0 0,33-33-1,32-34 1,34-32-1,0-33 1,33 0 0,33 32-1,33 1 1,-32 99 0,32 0-1,0 66 1,-33 34 15,33 98-15,-66 67-16</inkml:trace>
  <inkml:trace contextRef="#ctx0" brushRef="#br0" timeOffset="45207">2910 7607 0,'-33'-33'0,"0"0"16,33 0-16,-33 33 16,0-67-1,-66 1 1,-33 33 0,32 99-1,-32 34 1,33 32-1,0 66 1,33 1 0,-1 32-1,100 1 1,1-1 0,65-65-1,33-67 16,-99-99-31,99 99 16,-65-99-16,98 33 16,66 0-1,67-99 1,-99 33 0,-1-132-1,-132 32 1,-33-131-1,-66-67 1,-99 33 0,-67 100-1,-65 66 1,-166 65 0</inkml:trace>
  <inkml:trace contextRef="#ctx0" brushRef="#br0" timeOffset="62289.99">8930 10947 0,'0'-33'32,"0"66"-1,33-33 0,-33 33 0,0 0-15,33-33 0,-33 33-16,33 33 15,33 1 1,-33-1-1,33-33 1,-66 0 0,33-33-16,0-33 62,-33 0-31,33 33-31,-33-33 16,67 0 0,32 0-1,-66-1-15,33 1 16,-33 0-16,33 0 16,34-33-1,-34 33 1,-33 33 15</inkml:trace>
  <inkml:trace contextRef="#ctx0" brushRef="#br0" timeOffset="66289.98">15313 11179 0,'0'-33'47,"33"33"-47,0 0 140,-33 33-140,33-33 0,-33 33 16,33-33-16,0 66 16,0 0-1,33-33 1,-33 0-1,0-33 32,-33-33-15,0 0-17,0 0 1,67-33-1,65 0 1,33-34 0,1 34-1,32-33 1,-132 66 0,0-33-1,-33 66 1</inkml:trace>
  <inkml:trace contextRef="#ctx0" brushRef="#br0" timeOffset="75969">1852 14916 0,'-33'0'0,"66"0"94,0 33-63,0-33-15,-33 33-16,66 0 16,-33 0-1,34 33 1,-34-66 15,-33 33-15,33-33 15,-33-33-31,33 0 31,0 33-15,0-33 0,0 0-1,0 0 1,0-33 15,0 33-15,0 0-1,33-33 1,-32 33 0</inkml:trace>
  <inkml:trace contextRef="#ctx0" brushRef="#br0" timeOffset="81534.98">9360 11906 0,'0'0'0,"0"-33"0,33 33 47,0 33-16,66 66-15,33 67-1,-32-1 1,-1 34 0,-33 98-1,0 67 1,-99-66 0,-33 32-1,0-131 1,0-67-1,-1-66 1,34-99 0</inkml:trace>
  <inkml:trace contextRef="#ctx0" brushRef="#br0" timeOffset="82234.98">9690 15147 0,'0'0'0,"-33"0"15,33-33 16,0 0-15,33 33 0,67-66-1,-1 0 1,-33 99 0,-33 66-1,-33-66-15,0 67 16,-33-67-16,0 99 15,-33-66 1,33-33 0,66-66-1,-33 0-15,33-33 16,-33 33 0,33 0-1,-33 0 1,66 33-1,-33 66 1,-33 66 0,-33 0-1,-33 1 1,0-34 0,-67-66-1,-65-99-15</inkml:trace>
  <inkml:trace contextRef="#ctx0" brushRef="#br0" timeOffset="82818">11112 15147 0,'0'0'0,"-33"0"0,66 0 63,1-33-48,-1 33-15,99-66 16,0 33 0,100-33-1,-67 99 1</inkml:trace>
  <inkml:trace contextRef="#ctx0" brushRef="#br0" timeOffset="83003">11344 15445 0,'33'0'16,"0"0"15,0 0-15,-33-33-16,133 0 15,65-66 1,199-133-16</inkml:trace>
  <inkml:trace contextRef="#ctx0" brushRef="#br0" timeOffset="83533.98">13824 11873 0,'0'33'31,"34"-33"-31,-34 33 16,99 33 0,0 100-1,0-1 1,-66-99-16,33 166 16,-32-166-16,32 199 15,-66 32 1,-33 1-1,-67-34 1,-65 34 0</inkml:trace>
  <inkml:trace contextRef="#ctx0" brushRef="#br0" timeOffset="84334.99">13395 14751 0,'0'0'0,"-34"-34"0,34 1 16,-33 33 0,0-66-1,33 33 1,33-33-1,34 0 1,-34 66-16,66-33 16,-66 33-16,66 0 15,0 33 1,-99 99 15,-66 100-15,-33-67-1,33-66 1,33-66 0,66-66-1,33 0 1,0-33 0,33 66-1,1 0 1,-67 99-1,0 34 1,-99 65 0,-67-66 15,-65 34-31,-133-67 16</inkml:trace>
  <inkml:trace contextRef="#ctx0" brushRef="#br0" timeOffset="84966.99">8996 15180 0,'0'0'0,"0"-33"0,-33 33 0,33-33 16,-33 33 15,33-33-31,33 66 16,0 67 15,0 65-16,66 66 1,0 67 0,1-33-1,-1-1 1,-33-65 0,-66-166-1</inkml:trace>
  <inkml:trace contextRef="#ctx0" brushRef="#br0" timeOffset="86234.99">8467 14916 0,'0'-33'0,"0"0"47,33 33-47,0-33 0,33 0 15,165-100 1,1 34 0,264-66 15,-198 66-31,231-67 31,-132 67-15,-298 66-16,232-66 15,-265 66-15,198-67 16,133-32 0,-66 0-1,-265 99-15,199-100 16,-199 100-16,99-33 16,67-33-1,-100 66 1,-33 0-1,-33 33 1,-32 0 0,-1 0 15,0-33-31,0 33 16,0 0 62,-33 33-78,33 0 31,-33 0-31,33-33 0,0 66 16,33 66-1,66 1 1,-132-100-16,166 165 15,-133-165-15,66 100 16,-66-67-16,66 99 16,-65-99-1,-1-33-15,0 67 0,0-67 16,33 132-16,0 33 16,0 1 15,-33-67-16,0-99-15,0 99 16,0-98-16,1 32 16,-34 0-1,0-33 1,0 0 0,0 0-1,0 0 1,0 0-1,0 0 1,-34 0 0,1 33-1,-66 1 1,-33-1 15,-100 33-15,-65 0-1,197-66-15,-263 67 16,230-67-16,-230 66 16,-332 132-1,67-32 1,65-1 0,1-32-1,-99-67 1</inkml:trace>
  <inkml:trace contextRef="#ctx0" brushRef="#br0" timeOffset="89100.99">8169 8930 0,'0'33'94,"33"-33"-78,-33 33-16,0 0 0,33 0 15,33 66 1,0-33 0,34 67 15,-34-67-31,-33-33 16,0 0-1,-33-66 48,33 33-48,0-33 1,0 33-16,33-66 16,166-100-1,-67 34 1,166-100-1,-133 67 1,-65 66 0,-100 66-1,-33 66 32,33 0-47</inkml:trace>
  <inkml:trace contextRef="#ctx0" brushRef="#br0" timeOffset="92966.99">4200 15379 0,'0'33'31,"-33"0"16,0 0-31,0 0-1,0 0-15,0-33 16,-66 66 0,-34-66-1,34 0 1,0-66 0,33 0-1,66 0 1,0-33-1,33 0 1,0-1 0,66 34 15,-33 33-31,34 33 16,-1 33-1,-66 66 1,33 1 15,-33 65-15,-33-132-16,-33 99 15,33-99-15,0 0 0,-33 67 16,0-1 0,-66 66-16</inkml:trace>
  <inkml:trace contextRef="#ctx0" brushRef="#br0" timeOffset="93615.99">3936 14486 0,'0'-33'0,"-33"0"16,0 0 15,-1 33-31,34-33 16,-66 33-1,0 66 1,-33 0 0,0 132-1,-34 67 1,67-34 0,33-164-16,0 164 15,33-198 1,0 166-1,0-67 1,99 66 0,1-65-1,65-1 1,33-66 0,67-99-1,0-33 1,32-133-1,-131 34 1,-133 99-16,33-133 16,-66 133-16,-33-165 15,-133-1 1,-32 34 15,-67 66-15,34 198-16</inkml:trace>
  <inkml:trace contextRef="#ctx0" brushRef="#br0" timeOffset="94765.99">6416 16272 0,'0'0'0,"0"33"47,33-33-32,-33 33 1,66 33 0,34 33-1,-1 34 1,-33-67 0,0 0 15,-33-66-31,33-33 31,-33-33-15,67-67-1,-1 1 1,165-99 0,-98 98-1,-1 34 1,1-33-1,-67 66-15</inkml:trace>
  <inkml:trace contextRef="#ctx0" brushRef="#br0" timeOffset="103849.99">8764 18355 0,'0'0'0,"33"34"47,0-34-31,-33 33 46,34-33-46,-34 33 0,33 0-16,-33 0 15,33-33-15,0 99 16,33-66-1,-33 33 1,0-33 0,-33-66 15,0 0 0,33 33-15,0-33 15,0 33-15,33-99-1,34 33 1,65-67 0,-66 67-1,-33 0 1,-33 66 93</inkml:trace>
  <inkml:trace contextRef="#ctx0" brushRef="#br0" timeOffset="105314.99">14089 18488 0,'33'0'62,"-33"33"-46,33-33-16,-33 33 16,33-33-1,-33 66 1,66 33-1,-66-66 1,34 0 0,-34-66 93,33 33-109,0 0 16,0-33-1,66-33 1,232-165 0,-166 131-1,-165 67 16,33 0-15,0 33 0,0 0-1</inkml:trace>
  <inkml:trace contextRef="#ctx0" brushRef="#br0" timeOffset="124997">17462 21134 0,'0'-33'31,"0"-1"-15,-33 34-16,33-33 15,-33 0 1,-33 0 0,0 0-1,0-33 1,0 33 0,-33-33-1,-1 33 1,67 33-16,-66 0 15,66 0-15,-33 33 16,-100 0 0,-32 33 15,33-33-15,-1 66-1,67-33 1,33 34-1,0-1 1,0 66 0,33-32-1,-1-1 1,34-66 0,0 33-1,34 0 1,-1 1-1,0-1 1,33-33 0,0 0 15,66 0-15,-32-33-1,32 0 1,0 34-1,0-34 1,67-33 0,-1 0-1,-32 0 1,-1-33 0,-66 0-1,-66-1-15,100-32 16,-100 66-16,66-99 15,-33-33 1,0-67 0,-66 34 15,0 99-31,-33-166 16,33 199-16,-99-198 15,-33 65 1,-232-65-1</inkml:trace>
  <inkml:trace contextRef="#ctx0" brushRef="#br0" timeOffset="133341.99">21597 21266 0,'0'-33'32,"33"66"-1,-33 0-16,33-33-15,-33 33 16,66 66 0,0-33-1,0 34 1,0-34 0,-33 0-1,0-33 1,1-33-1,-1 0 1,-33-33 0,66-33-1,33-33 17,99-67-17,-32 34 1,65 0-1,-65 32 1,-133 100-16,132-66 16,-132 66-16,33 0 15,-33 0 1,-33 33 15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8:52:36.627"/>
    </inkml:context>
    <inkml:brush xml:id="br0">
      <inkml:brushProperty name="width" value="0.05292" units="cm"/>
      <inkml:brushProperty name="height" value="0.05292" units="cm"/>
      <inkml:brushProperty name="color" value="#00B0F0"/>
    </inkml:brush>
  </inkml:definitions>
  <inkml:trace contextRef="#ctx0" brushRef="#br0">17132 2745 0,'0'0'0,"-33"0"16,0 33 0,33 0 15,0-66-15,33 33-1,-33-33 16,0 0-31,66-33 16,0-33 0,66-1-1,34 34 1,-1 33 15,33 99-15,1 34-1,-100-34 1,133 66 0,-67-99-1,33-33 1,-65-66 0,-34 0-1,33-33 1,1 65-1,-1 34 1,33 67 0,-33-1-1,-65-66-15,98 66 16,-132-66 0,132 0-1,67-33 1,-166 33-16,99-66 15,-131 66-15,65-33 16,0 33 0,-66 0-16,33 33 15,-33 0-15,66 33 16,34 33 0,65-33-1,-132-66-15,67 0 16,-67-33-16,165-66 15,-32 0 1,-34-34 0,-99 100-1,0 33 1,1 67 0,65 65 15,0-66-16,33 0 1,67-132 0,-67 0-1,1-33 1,-67 66 0,-66 33-16,33 0 15,-66 33-15,66 0 16,33 33-1,-65-66-15,98 33 16,-99-33-16,99-33 16,1-33-1,-34-34 1,33 67 15,-66 0-15,33 133-16</inkml:trace>
  <inkml:trace contextRef="#ctx0" brushRef="#br0" timeOffset="867">19381 3208 0,'0'-33'0,"-33"33"16,66 0 46,-33 33-62,33-33 16,0 0-16,33 33 16,99-66-1,1-66 1,-67-33-1,-99 32 17,-33 34-32,-66 33 15,-34 33 1,-65 66 0,99 0 15,33 34-16,66 65 1,33-66 0,33 0-1,99 1 1,1-34 0,-133-66-16,99 0 15,-99 0-15,165-99 16</inkml:trace>
  <inkml:trace contextRef="#ctx0" brushRef="#br0" timeOffset="1682.99">20869 3274 0,'0'-33'0,"-33"0"0,33 0 16,0 0-1,-66-99 1,0 65-1,33 67-15,-34-33 16,34 33-16,-33 33 16,-66 67-1,33 32 1,33 66 0,99-98 15,33-34-16,99-66 1,1-66 0,-34-67-1,-66-32 1,-66 132-16,0-66 16,0 66-16,-33 0 15,33 66 16,0 0-31,0 66 16,33 66 0,0 1-1,33-1 1,0 0 15,0-65-15,1-1-1,-34-66 1,33 0 0,-33-33-1,0 0 1,33-66 0,0-33-1,-33-100 1,0 1-1,-66-1 1,0-65 0,-99 131-1</inkml:trace>
  <inkml:trace contextRef="#ctx0" brushRef="#br0" timeOffset="2199">21861 3010 0,'0'0'0,"-33"33"63,33 0-48,0 0-15,0 0 16,0 66 0,33 0-1,0 1 1,100-67 0,32-33-1,-33-100 1,-66-32-1,-99 0 1,33 99-16,-33-66 16,-33 32-1,33 67 1</inkml:trace>
  <inkml:trace contextRef="#ctx0" brushRef="#br0" timeOffset="2882.99">22655 2943 0,'0'0'0,"0"-33"16,0 0 15,33 33 0,0 0-15,0 0-16,0 33 16,66 0-1,1 67 1,-34 32 0,-99 33-1,-33-32 1,-34-34-1,34-66 1,0-33 0,33-66-1,33-66 1,66-1 0,0 34 15,-33 33-16,0 66 1,34 66 0,-34 33-1,-33-66-15,33 67 16,0-67-16,33 33 16,0-33-1,66-66 1,34-166-16</inkml:trace>
  <inkml:trace contextRef="#ctx0" brushRef="#br0" timeOffset="3282.99">23515 2480 0,'0'0'0,"0"34"94,0-1-79,33 0 1,-33 66 0,0 0-1,0 0 1,-33-66-16,33 67 15,0-67-15,0 33 16,-33 66 0,66 67-1,0-100 1,33 33 0,33-66 15,34-33-16,131-264 1</inkml:trace>
  <inkml:trace contextRef="#ctx0" brushRef="#br0" timeOffset="6699">14321 6582 0,'-33'0'0,"33"33"63,0 0-48,0 0-15,0 0 16,0 99 0,33 33-1,0 100 1,-33-100 0,0-98-16,33 98 15,-33-132-15,33 132 16,-33-98-1,0 65 1,33-99 0,-33 0-1,33-66 1</inkml:trace>
  <inkml:trace contextRef="#ctx0" brushRef="#br0" timeOffset="8015">14254 6383 0,'34'0'78,"-1"0"-62,0 0-16,0-33 0,0 33 16,132-33-1,67 0 1,131 0 0,-296 33-16,263-33 15,-264 33-15,265 33 16,33-33-1,-66 33 1,-1 0 0,-32 0-1,-100-66 1,1 33 0,-133 0-16,99-33 15,-99 33 1,33 0-1,-33 0 1,0 0 109,-33 33-109,0 0-16,0 0 0,67 66 15,-67-66-15,66 133 16,-66-133 0,33 99-16,33 100 15,-33-67 16,0-33-15,0 34 0,-33-133-1,0 0 1,33 0 15,-33 33 0,0-33-15,33 66 0,-33-33-1,-33-66 1,-33 0 0,33 0-16,-165 0 15,131 0 1,-65 0-1,-166 0 1,34 34 0,32-1-1,-32 0 1,32 0 0,-65 0-1,131-33 1,-165 0-1,100 33 1,-1-66 0,100 33-1,99-33-15,-99 33 16,66-33 0,-34 33-16,-32 0 15,33 0 16,0 0-31</inkml:trace>
  <inkml:trace contextRef="#ctx0" brushRef="#br0" timeOffset="9332">20373 8235 0,'0'-33'0,"0"66"63,33 0-32,0 0-16,-33 0-15,33-33 16,33 67 0,-33-34-1,34 33 1,-1-33 0,0 0-1,-33 0 1,0-33-1,0 0 1,0 0 0,66-66-1,34-33 1,131-100 0,34 34-1,-1-1 16,34 1-15,-165 99 0,-133 33-1,-33 66 17</inkml:trace>
  <inkml:trace contextRef="#ctx0" brushRef="#br0" timeOffset="18530">4862 12435 0,'-33'0'109,"33"33"-109,-33-33 16,-1 67-16,1-1 0,0-66 15,0 33-15,0 66 0,33-66 16,0 33-16,0 67 31,0-100-31,33 66 16,0-66-16,0 33 15,67 33 1,-67-33 0,33 1-1,-66-34-15,0 66 16,0-66-16,0 33 15,-33 0 1,33 33 0,0-32-1,33-34 63,-33 0-78,33-33 0,-33 33 16,33 66 0,-33-66-16,0 66 15,-33-99-15,33 67 16,-33-34 0,33 33-1,0-33 32,33-33-47,0 0 47,-33 33-31,33-33-1,-33 33-15,33 0 16,0-33 15,-33-33-31</inkml:trace>
  <inkml:trace contextRef="#ctx0" brushRef="#br0" timeOffset="25080">7508 12336 0,'0'33'78,"-34"-33"-78,1 33 31,33 0-31,-33-33 0,0 67 16,-33 32-1,0 0 17,66-33-17,0 0 1,33 0 0,0-32-1,66 32 1,-66 0-1,0-33 1,-33 66 0,0-33-1,-33 67 17,0-100-32,33 66 15,-33-66-15,33 0 0,33 33 16,-33-33-1,33 0 17,0 0-17,1 0 1,-34 34 0,33-34-1,-33 33 1,33 0-1,-33-33 1,0 0 0,33 0-1,0-66 1,0 33 0,-33-33-16,33 0 15,0 33 1,0-33-16,0 33 15,33 0 17,1 66-17,32-33 1,33 0 0,-66 0-1,33-33 1,-32-33-1,-1-33 1,0 33 0,-33 33-1,33 33 1,33 0 0,0 33-1,-65-66-15,65 33 16,-66-33-16,66 0 15,33-33 17,-32-33-17,-1 0 1,0 33 0</inkml:trace>
  <inkml:trace contextRef="#ctx0" brushRef="#br0" timeOffset="29179">9293 14254 0,'-33'0'0,"66"0"31,-33-33-31,34 0 31,-1 0-15,0 33 0,0-66-1,33 33 1,-33 0 0,33 33-1,0 0 1,0 66-1,34-33 1,-34 33 15,-33-33-31,0-33 16,0 33-16,66-33 16,34 0-1,-67-33 1,33 0-1,-33 0 1,0 0 0,33 33-1,34 33 1,-34 0 0,33 0-1,-33 0 1,1-33-1,32-66 1,0 0 15,-33 33-15,34-33 0,-34 66-1,33 0 1,1 66-1,-67-66-15,66 66 16,66 0 0,1-66-1,-133 0 1,0-33 0,33 0-1,-99 0-15,100 0 16,-67 33-1,33 0-15,33 0 16,0 66 15,67 33-15,-34-32 0,0-34-1,0-66 1,-32-34-1,-1-32 1,-33 33 0,0 0-1,0 66 1,1 33 0,-1 0-1,-33 0-15,66 0 16,-66-33-1,0 33 1,66-33-16,-66 0 31,34-66-15,-1 33 0,0 33-1,0 0 1,0 33-1,-33 0 1,33 0 0,-33 0-1,0-33-15,1 0 16,-1 0 0,-33-33-16,66 0 15,-33 0 1,-33 0 15,33 33-31,-33-33 31,0 0-15,0-33 0,0 0-1,0-34 1,0-65-1,33 33 1,-33 99-16,0-100 16,-33 100-16,33-165 15,0 165-15,-33-99 16,33 98-16,-33-65 16,33 66-1,-33 33 1,33-33 46,0 0-46,0 0 0,0-33-1,-33-33 1,0 32-1,-67 1 1,34 33 0,-33 33-1,0 33 1,-67 33 15,133-66-31,-132 67 0,132-67 16,-99 0-16,99 0 0,-100 0 15,100-34 1,-33 1-16,33 33 16,-66-33-1,66 0-15,-67-33 16,-98 0 0,33 66-1,-1 33 1,-32 33-1,165-66-15,-166 99 16,133-66-16,0-33 16,33 34-16,-166-1 15,-32-66 1,33-34 0,-34 1-1,67 0 1,32 33 15,1 66-31,0 33 31,33 0-15,-34 34 0,1-67-1,0 0 1,-100-33-1,-99-66 1,133 33 0,-33-1-1,98 34 1,-32 67 0,33-1-1,98-66-15,-65 99 16,66-99-16,-66 66 15,0-66 1,-34 0 15,1-33-15,-132-99 0,65-1-1,34 67 1,-67 33-1,100 33 1,-100 33 0,1 100-1</inkml:trace>
  <inkml:trace contextRef="#ctx0" brushRef="#br0" timeOffset="33812">17462 13163 0,'0'0'15,"0"33"-15,0 0 32,0 0-32,34 0 15,-34 0-15,33 34 16,-33-34-16,33 33 15,-33 33 1,0 0 15,0-66-15,0 33 0,0 1-1,0-34 1,0 0-1,33 0 1,-33 0 0,33-33-1,0 0 1,-33 33 15,0 0 0,0 0-15,0 0 0,33-33-16,-33 66 31,33-33-15,0-33-1,0 0 1,66-33-1,1 0 1,-34 33 0,-33 0-16,0-33 15,0 33-15,0 33 16,0-33-16,33 33 16,0 0-1,34 0 1,-34 1-1,33-34 1,-33-34 15,33 1-15,34 33 0,-34 0-1,0 33 1,33 34-1,-32 32 1,32-66 0,0 33-1,1-99 1,-34-66 0,0 0-1,-66 32 1,33 34-1,33 33 1,34 66 15,-100-32-31,99 32 16,-99-66-16,133 66 16,-1-66-1,-33 0 1,67-33-1,-34-66 1,-33 32 0,1 34-1,-34 33 1,-66 0-16,66 33 16,-66 0-16,66 1 15,-66-1-15,100 0 16,-100 0-1,66-33-15,-66 0 0,132 0 16,-131 0 0,98-33-1,-33-33 1,66-1 0,-65 1-1,-1 33 1,-66 33-16,66 0 15,-66 0-15,33 33 16,67 33 0,-1 1-1,0-34 1,34-33 0,-67-67-1,-33 1 1,33 0-1,-33 0 1,-33 66 0,34 33 15,-67 33-15,33 0-1,66 1 1,-33-34-1,66-33 1,-33-33 0,1-34-1,-34 34 1,-33 0 0,0 33 15,-33 33-31,0 0 15,33 34 1,0-34 15,0-33-15,66 0 0,-32-33-1,-1-1 1,0-32-1,0 33 1,-33-33 0,-33 33-1,33 0-15,-33-33 16,0-33 0,0 65-16,33-98 15,-33 99 1,0-33-16,0 33 15,-33-132-15,33 131 16,0-98-16,-33-99 16,0 65 15,33 133-31,-33-66 16,0 66-16,0-66 15,0 99-15,0-33 16,0 33-16,-1-33 15,-32 33 1,33 0 0,0 0-1,33-34 1,0-32 0,0 0-1,-33-33 1,0 0-1,-66 66 1,0 0 15,-67 66-15,1 33 0,33 0-1,99-66-15,-67 33 16,67-33-16,-33 0 15,-33-33 1,33-33 0,-100-66-1,34 65 1,0 34 0,-34 33-1,34 33 1,0 67-1,0-1 1,-34-66 0,34-33 15,-33-33-15,32-33-1,100 66-15,-99-66 16,99 32-16,-33 34 0,-34-66 15,67 66-15,-132 0 16,66 33 0,66-33-16,-100 100 15,100-67-15,-33 33 16,-66 33 0,-33-66-1,-1-33 1,-32-66-1,32 0 1,1-33 15,66 66-31,-34-34 16,100 67-16,-99-33 16,0 66-1,-34 67 1,133-100-16,-33 66 15,33-33-15,-33 33 16,-33 0 0,0-66-1,-34-33 1,34-33 0,0 0-1,-67 0 16,100 66-31,-66 33 16,66 0 15,66 0-31,-66 33 16,33-33-16,0 0 16,-34-33-1,-32 0 1,0-66-1,-33 0 1,33 0 0,-1 33-1,34 0 1,33 33 0,-33 33-1,0 0 1,0 0-1,33-33 1,-34 0 15,1-33-15,0 33 0,33 0-1,0 0 1,33 33-16,-66 33 15,66-33 1,-33 0-16,33 0 16,-33 0-16,33 66 15,0-66-15,33 34 16,0-1 0,-33-33-16,33 33 15,0-66-15,0 99 16,-33-66-1,33 33 1,-33-32-16,33 32 16,-33-33-1,0 66-15</inkml:trace>
  <inkml:trace contextRef="#ctx0" brushRef="#br0" timeOffset="47545.99">12402 11542 0,'-33'34'63,"33"-1"-63,-33 0 16,0 0-16,-66 165 15,33-66 1,33-32-1,0-34 1,0-33-16</inkml:trace>
  <inkml:trace contextRef="#ctx0" brushRef="#br0" timeOffset="47893">11939 11576 0,'0'-34'0,"0"68"0,0-34 16,-33 0 0,66 0 15,-33 33-16,33 0-15,0 33 16,1-66-16,32 99 16,-33-66-16,-33 0 15,66 33-15,33 34 16,-33-34 15,-33-33-15,0-33-1</inkml:trace>
  <inkml:trace contextRef="#ctx0" brushRef="#br0" timeOffset="48159.99">11939 11972 0,'0'0'0,"-33"0"0,0 0 32,66-33-1,0 33-15,0 0-1,34-33 1,98-33-1,0 0 1,133-66-16</inkml:trace>
  <inkml:trace contextRef="#ctx0" brushRef="#br0" timeOffset="49260">22655 11344 0,'0'-33'16,"0"66"15,-33-33-15,33 33-1,0 0 1,-33 0 0,-33 66-1,0 1 1,66-67-16,-67 66 16,34-66-16,0 66 15,-33 0 1,0 1-1</inkml:trace>
  <inkml:trace contextRef="#ctx0" brushRef="#br0" timeOffset="49626.01">22159 11311 0,'0'0'0,"0"-33"16,-33 33 31,66 0-47,-33 33 15,33 0 1,0 33-1,33 0 1,-66-33-16,66 67 31,-33-67-31,0 33 0,67 66 16,-34-66 15,0 0-15,-33 1-16</inkml:trace>
  <inkml:trace contextRef="#ctx0" brushRef="#br0" timeOffset="49893">22027 11576 0,'0'0'0,"0"33"0,33-33 47,0 0-31,66 33-1,-33-66 1,99 0-1,-131 33-15,164-67 0</inkml:trace>
  <inkml:trace contextRef="#ctx0" brushRef="#br0" timeOffset="53126.01">16834 12601 0,'-33'0'32,"33"-33"-17,-33 0 16,0 33-15,33-33-16,-33 33 16,-33-67-1,0 67 1,-34-33 15,1 0-15,-33 33-1,33 33 1,-34 0 0,1 34-1,33-1 1,-34 0 0,67 0-1,0 33 1,-33 34-1,66-34 1,0 33 15,33-33-31,0 34 16,0-1 15,0-33-15,33 0-1,0 0 1,0-32 0,0-34-16,0 33 15,0-66-15,0 66 16,33 0 0,34-33-1,-1 33 16,-66-66-31,66 33 0,-66 1 16,33-34-16,67 33 16,-34-33-1,66 0 1,-65-33 15,-34-1-15,66-32-1,-33 0 1,-33 0 0,0-33-1,1 0 1,-34-1 0,-33-32-1,0 0 1,0 33-1,0 65-15,-33-98 16,33 99-16,-33-66 31,-34-33-31,-65-67 16,33 133 15,0 0-15,66 66-16,-133-33 0</inkml:trace>
  <inkml:trace contextRef="#ctx0" brushRef="#br0" timeOffset="64808">4762 12502 0,'0'0'16,"0"33"15,0 0-16,0 0 1,0 0 0,0 66-1,0 33 1,0 1 0,0-100-16,0 132 15,0-132-15,34 99 16,-1 67-1,0-34 1,33 1 0,-33-100-1,-33-33-15,33 33 16,-33-33 0,0 0-1,0 66 1,33-32-1,-33-1 1,0-33-16,33-33 16,-33 33-16,66-33 15,34 33 1,32 0 0,33 33-1,-33-33 1,34-33-1,-133 0-15,165-33 16,-132 33-16,100-33 16,132 0-1,32-33 1,-65 66 0,99-33 15,-67 0-16,1 0 1,33 33 0,-265-33-16,132 33 15,166 0 1,0 0 0,-66-34-1,32 34 1,-65 34-1,66-34 1,-67 33 0,-198-33-16,166 0 15,-166 33 1,199-33-16,-34 33 16,1 0 15,32 33-16,1-33 1,-100 33 0,34 0-1,-34-33 1,33 0 0,-65 1-1,65-34 1,-66 0-1,67 33 1,-34 0 0,67-33 15,-199 0-31,0 0 0,33 33 16,132-33-16,34 0 31,-166 0-31,166 0 15,-166-33-15,99 33 16,100 0 0,231 0-1,-166-33 1,1 0 0,-232 33-16,232 0 15,-232-34-15,166 34 16,231-33-1,-33 0 1,-66 0 0,99-33-1,-132 66 1,33-33 15,66 33-15,-364 0-16,265-33 15,-265 33-15,166 0 16,164-33 0,-98 33-1,66-33 1,-66 33 0,0 0-1,65 0 1,-296 0-16,197 0 15,-197 0-15,230 0 16,1 0 0,-33 0 15,65 0-31,1 0 16,-66 33 15,33-33-16,-67 0 1,-32-33 0,32 33-1,-32-33 1,-34 0 0,-32-33-1,-100-1 1,0-32-1,-33 0 1,0-100 0,-33 34-1,33-99 1,-33 32 0,0 1 15,0-133-16,-33 198 1,0-32 0,0 99-1,0 33 1,-33-34 0,33 67-1,-34 0 1,-32 0-1,33 0 1,0 33 0,-99-33-1,-34-33 1,34 66 0,99 0-1,-166-33 1,166 33-16,-166 0 15,-197 0 1,65 0 0,-33 33-1,0-33 1,-132 33 0,66-33-1,99 33 1,0-33-1,-99 33 1,-66 0 0,264-33-1,-264 66 1,265-33 0,-133 0 15,-33 34-16,99-34 1,0 0 0,265-33-16,-264 33 15,263 0-15,-263 0 16,-1-33 0,66 33-1,166-33-15,-165 0 16,164 0-16,-197 33 15,-1-33 1,0 33 15,-65 0-31,-34-33 16,66 33 0,-66-33 15,99 33-16,-32-33 1,-100 0 0,33 0-1,66 0 1,265-33-16,-265 33 16,232 0-16,-232-33 15,-33 33 1,-65-33-1,65 0 1,33 0 0,232 33-16,-232-33 15,265 33-15,-265 0 16,0-33 0,34 0 15,-34 0-16,-33 0 1,67 0 0,-34-34-1,66 34 1,-32 0 0,32 0-1,-66-33 1,100 66-1,-67-66 1,67 33 0,-1 0-1,-132 0 1,133 0 0,-34 0 15,100-1-16,132 34-15,-133 0 16,133 0-16,-99 0 16,-33 0-1,-34 67 1,34-34 0,33 0-1,32 0 1,34 0-1,33 0 1,33 33 0,33 0-16</inkml:trace>
  <inkml:trace contextRef="#ctx0" brushRef="#br0" timeOffset="66273.98">5391 14420 0,'-33'0'0,"33"-33"15,-33 33 16,33-33-15,-33 33 0,0 33-1,0 0 1,-34 132 0,1 1-1,0 131 1,0-65-1,33-166-15,-33 165 16,66-198-16,-66 166 16,32 32 15,1-98-31,33 65 16,33-66-1,1 34 16,32-34-15,0 0 0,33 1-1,33-34 1,-32-33 0,32 0-1,-99-33 1,99 0-1,34 0 1</inkml:trace>
  <inkml:trace contextRef="#ctx0" brushRef="#br0" timeOffset="66807">5589 16636 0,'33'33'78,"-33"0"-78,33-33 0,1 33 0,98 132 16,0-32-1,-33-1 16,1-33-15,-67 0 0,0-66-1,-66 0 1,-34 0 0,-32 1-1,66-34-15,-132 33 16,99-33-16,-133 33 15,1 0 1,66 0 0,65-66-1</inkml:trace>
  <inkml:trace contextRef="#ctx0" brushRef="#br0" timeOffset="70207">14651 18521 0,'33'0'0,"-66"-33"16,66 33 15,-33 33 1,33-33-17,-33 33 1,67 33-16,-1 0 31,-33-33-15,0 0-1,0-33 1,0 0 0,-33 33-1,33-66 1,66-66-1,-66 99-15,100-99 16,-100 66-16,33-33 16,66 0 15,-66-1-31,-33 67 16,-33-33 15,33 33 31</inkml:trace>
  <inkml:trace contextRef="#ctx0" brushRef="#br0" timeOffset="73371">22357 18124 0,'0'-33'16,"33"33"31,-33 33-32,33-33 1,-33 33-16,34-33 16,-34 33-16,66 66 15,0-33 1,-66-32-16,33-1 16,0-33-16,-33 33 15,33-33 1,0 0 15,0 0-15,-33-33-1,99 0 1,67-67 0,32 1-1,-132 66-15,166-66 16,-166 66-16,99-66 15,-99 99-15,67-67 16,-100 67-16,0-33 16,0 33 62,-33-33-78</inkml:trace>
  <inkml:trace contextRef="#ctx0" brushRef="#br0" timeOffset="74143">25896 19381 0,'0'0'0,"0"-33"0,33 33 47,0 0-31,100 0-1,-1 0 1,0 0 0,133 0-1,-34 0 1,-98 0 0,-1 0-1,-66-33 1</inkml:trace>
  <inkml:trace contextRef="#ctx0" brushRef="#br0" timeOffset="74456.98">26095 19778 0,'0'0'0,"0"33"31,0-66 0,33 33-31,0 0 16,0 0-1,0 0 1,66-33 0,-66 33-16,132 0 15,-98 0-15,-34 0 0,66 33 16,364-66 0</inkml:trace>
  <inkml:trace contextRef="#ctx0" brushRef="#br0" timeOffset="74956">26789 18951 0,'-33'0'16,"0"0"15,33 33-15,33-33-16,-33 33 15,33 33 1,132 66-1,1-32 1,32-34 0,-165-33-16,133 33 15,-100-66-15,33 99 16,-66-33 0,-33 0-1,-33-32-15,-33 65 16,33-66-1,0 0-15,-66 33 16,-100 99 0,67-32-1,33-34 1</inkml:trace>
  <inkml:trace contextRef="#ctx0" brushRef="#br0" timeOffset="75890">28112 18818 0,'0'0'0,"0"34"47,0-1-32,0 0-15,0 66 16,0 33 0,33 34-1,-33-1 1,33 33 0,-33-98-1,-33-100 16,33-33-15,0-1-16,0 1 16,-33-99-1,0-33 1,0-1 0,0 1-1,33 132-15,33-166 31,0 166-31,-33-33 16,99-66 0,33 33-1,-32 33 1,-34 66 0,0 99-1,0 33 1,0 100-1,0-34 1,-33-66 0,1 100-1,-1-100 1,0 34 0,-33 32-1,33-99 1,0-33 15</inkml:trace>
  <inkml:trace contextRef="#ctx0" brushRef="#br0" timeOffset="76206">27980 19381 0,'0'0'16,"0"-33"-16,33 33 31,0 0-15,0 0-16,33 0 31,99-33-15,34 33-1,32 33 1,34-33-16</inkml:trace>
  <inkml:trace contextRef="#ctx0" brushRef="#br0" timeOffset="76659.98">29666 19348 0,'0'-33'0,"33"33"63,1 0-48,-1 0-15,0-33 16,0 33-16,99-34 16,-33 34-1,-66-33-15,67 33 16,-67 0-1,66 0 1,33 33-16</inkml:trace>
  <inkml:trace contextRef="#ctx0" brushRef="#br0" timeOffset="76955">29633 19645 0,'33'0'16,"0"0"31,-33-33-47,34 33 0,65-33 31,0 0-15,0 0-1,-66 0-15,33 33 16,-32 0-16,197 0 16</inkml:trace>
  <inkml:trace contextRef="#ctx0" brushRef="#br0" timeOffset="77456">31353 18488 0,'-33'0'0,"33"-33"16,-33 66 15,33 0-31,0 0 16,33 0-16,-33 0 15,0 99-15,33 100 16,0-34 15,0-32-15,0-34-1,0-66 1,-33-33-16</inkml:trace>
  <inkml:trace contextRef="#ctx0" brushRef="#br0" timeOffset="78088.98">31320 18653 0,'0'0'0,"0"-33"0,0 0 15,0 0 17,33 33-32,0-33 15,-33 0-15,33 33 0,33 0 16,34 0 0,65 33-1,-33 33 1,-66 66-1,-99 1 1,-99 32 0,33-66-1,33-33 1,66-99 15,33 33-31,33-33 16,33 0 15,0 0-15,-32 66-1,32 33 1,0 33 0,-33 1-1,-66-1 1,-33 0-1,-66-33 1,66-33-16,-33 0 16,33 0-16,-166 1 15,1-68 1,-34-65 0</inkml:trace>
  <inkml:trace contextRef="#ctx0" brushRef="#br0" timeOffset="89740.99">6615 14420 0,'0'0'0,"0"-33"0,-33 0 0</inkml:trace>
  <inkml:trace contextRef="#ctx0" brushRef="#br0" timeOffset="91114">1588 13659 0,'-34'0'0,"68"0"0,-68-33 0,1 33 16,33-33-16,-33 0 16,33 0-1,0 66 16,33-33-15,0 66 0,67 66-1,-1 1 1,-66-100-16,66 99 16,-66-99-1,66 33-15,-32 0 16,-1-66-1,-33 0 17,33-66-17,66-33 1,133-133 0,165-98-1,99-67 1,-165 132-1,-67 100 1,-197 132 0,-67 33-1,-66 0 1,33 33 15,0 33-15</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8:54:17.113"/>
    </inkml:context>
    <inkml:brush xml:id="br0">
      <inkml:brushProperty name="width" value="0.05292" units="cm"/>
      <inkml:brushProperty name="height" value="0.05292" units="cm"/>
      <inkml:brushProperty name="color" value="#00B0F0"/>
    </inkml:brush>
  </inkml:definitions>
  <inkml:trace contextRef="#ctx0" brushRef="#br0">3274 3936 0,'0'33'15,"-33"-33"-15,33 33 32,0 0 14,33-33-30,-33 33-16,0 0 0,0 99 16,33 1 15,-33 32-15,33-66-1,-33 0-15</inkml:trace>
  <inkml:trace contextRef="#ctx0" brushRef="#br0" timeOffset="600">3803 4035 0,'0'0'0,"0"33"32,-33-33-32,33 33 31,-33-33-31,0 33 16,0 33-1,0 0 1,0 34-1,33-1 1,0 0 0,33-66 15,66 0-15,0-66-1,34-33 1,-67-66-1,-66-34 1,-66 67 0,0 33-1,-67 33 1,100 33-16,-99 33 16</inkml:trace>
  <inkml:trace contextRef="#ctx0" brushRef="#br0" timeOffset="1299.99">3539 3440 0,'0'0'0,"-33"0"0,0 0 16,0 0-1,0 0-15,-67 0 16,1 33-1,0 33 1,0 33 0,66-66-16,-67 132 31,67-98-31,-33 32 16,-33 132-1,99-65 1,0-1-1,33 33 1,66-65 0,33 32-1,67 1 1,32-100 0,34-33-1,-33-66 1,-34-67 15,67-65-31,-100-66 16,-66-1 15,-99 1-15,-66 32-1,33 133-15,-99-132 16,65 164-16,-131-65 15,-33 66 1,-34 33-16</inkml:trace>
  <inkml:trace contextRef="#ctx0" brushRef="#br0" timeOffset="11165.99">11873 6350 0,'0'0'0,"0"-33"31,0 0-15,0 0-1,33 33 1,-33-33 0,-33 33-1,33-33 1,-33 33-1,-99-67 1,-34 1 0,1 0-1,-33 0 1,32 0 0,1 33-1,-100-33 1,67 66-1,-67-33 1,1 66 0,98-33-1,-32 33 17,33 0-17,-34 0 1,67 33-1,-34 0 1,34 33 0,0 1-1,33-1 1,66-66-16,0 66 16,-1-66-16,1 33 15,0 34 1,33-1-1,0 33 1,0-66 0,33-33-16,0 67 15,1-67 1,32 33 0,33 33-1,33-33 1,67 33-1,-34-66 1,100 34 0,-133-34-1,-99-33-15,132 33 16,-132-33-16,100 0 16,98 0-1,34 33 1,-67-33-1,67 0 1,-100 0 0,34-33-1,-67-33 17,66 32-17,-32-65 1,32 0-1,-33 0 1,-131 66-16,65-100 16,-66 133-16,0-99 15,0-66 1,-99 0 0,0-1-1,-67 34 1,100 99-16,-66-66 15,-33-1-15</inkml:trace>
  <inkml:trace contextRef="#ctx0" brushRef="#br0" timeOffset="15781.99">24044 5920 0,'0'-33'15,"0"0"1,0 0 15,0 0 0,0 66 48,33-33-79,-33 33 0,33-33 15,33 66 1,-66-33-16,66 66 15,-32-66-15,-34 0 16,33 1 0,0-34-1,-33 33 1,33-33 0,0-33-1,99-1 1,33-32-1,-98 33-15,32 0 32,-33 33-32,298-165 15,-199 132-15,-33-33 0,-98 33 16,131-34-16,33 1 31,-132 33-15,-66 0-1,-66 66-15</inkml:trace>
  <inkml:trace contextRef="#ctx0" brushRef="#br0" timeOffset="22530.99">13560 7276 0,'-33'0'16,"0"0"31,33-33-16,0 0 0,-33 33-31,33-33 16,-33 33-1,0-33 1,-1 33 0,34-33-16,-33 33 15,0 0-15,0-33 16,-33 33 0,0-33-1,0 33 1,0 0-1,0 33 1,-34 0 0,34 0-1,33 0 1,0 33 15,0-33-15,33 33-1,-33 0 1,33 34 0,0-34-1,-33 0 1,66 66 0,-33-66-1,0 0 1,0 1-1,33-1 17,-33-33-32,33 33 15,0-33 1,0 33 0,33-33 15,-33 0-16,100 0 1,-67 0 0,66-33-1,-66 34 1,67-68 0,-67 34-1,0-33 1,0-33-1,-33 66-15,0-66 16,-33 33-16,33-66 16,-33-33-1,-33-1 1,0-32 15,0 66-15,33 66-16,-33-34 15,0 34-15,-99-66 16</inkml:trace>
  <inkml:trace contextRef="#ctx0" brushRef="#br0" timeOffset="23862.99">9790 7309 0,'0'-33'0,"-33"33"47,33-33-47,-34 33 16,1-33 0,0 33-1,0-33 1,0 33-1,0 0-15,0 0 16,0 33 0,-33-33-1,33 66 1,0-33 15,-34 33-15,34 0-1,33 34 1,0 32 0,0-66-1,0 0 1,33 33 0,1-32-1,32-1 1,0 0-1,-33-66-15,66 33 16,-66 0 0,0-33-16,100-33 15,-67 33 1,33-66 0,0 0 15,-66 0-16,0-1 1,-66-65 0,-33 0-1,-33-1 1,33 67 0,-100 0-1</inkml:trace>
  <inkml:trace contextRef="#ctx0" brushRef="#br0" timeOffset="26379.99">12634 8235 0,'-33'0'31,"33"-33"-31,-33 0 31,33 0-15,-33 33-16,0-66 16,-1 33 15,1 0-16,0 0 1,0 0 0,-33 33-1,0-34 1,0 34 0,-33 34-1,32 32 1,1 0-1,-33 33 1,0 0 0,66-33-1,-66 34 1,66-34 0,-34 33 15,34-33-16,33-33-15,-33 33 16,33-33-16,0 0 16,0 67-1,0-34 1,0 33 0,33-33-1,-33-33-15,66 33 16,-66-33-16,34 1 15,65 32 1,33 0 0,33-66-1,34 33 1,-166-33-16,132-33 16,-99 33-1,100-33 1,-34 0-1,-33-67 1,1-32 0,-100-33-1,-34-1 1,1 133-16,-33-99 16,33 99-16,-33-33 15,0-33-15</inkml:trace>
  <inkml:trace contextRef="#ctx0" brushRef="#br0" timeOffset="28912.99">18719 8301 0,'0'-33'32,"0"0"-17,0-33 1,0 0 0,-66 0-1,0 0 1,0-34-1,-66 67 1,98 33-16,-32 0 16,33-33-16,-99 33 15,33 33 1,-34 0 0,-32 67-1,0 32 16,32 0-15,-32 67 0,132-133-1,0 66 1,0 33 0,33-65-1,33-34 1,33 33-1,33 0 1,0-33 0,34 34-1,-100-100-15,165 66 16,-165-33 0,67-33-16,98 33 15,0-33 16,1-33-15,65-33 0,-230 33-16,164-100 15,-165 100-15,66-165 16,-99-67 0,-99 1-1,-99-34 1,-1 100-1,34 131-15</inkml:trace>
  <inkml:trace contextRef="#ctx0" brushRef="#br0" timeOffset="30028.99">23746 7805 0,'0'0'0,"0"-33"15,33 33 32,-33 33-31,33 0-1,-33 0 1,34 0-16,-34 34 16,66 65-1,0 0 1,-33-33 0,0-66-1,0 1 16,-33-68 1,33 34-32,-33-33 47,33 33-32,0-33 1,133-99-1,131-33 1,1 32 0,66 1-1,-232 66 1,0 0 0,-99 33-1,-66 33 16</inkml:trace>
  <inkml:trace contextRef="#ctx0" brushRef="#br0" timeOffset="33996.99">3836 9624 0,'0'0'0,"-33"0"0,33-33 16,0 0-1,-33 33 17,33 33-17,0 0 16,0 0-15,33 133 0,0-1-1,-33-33 1,34 1 15,-34-100-31,0 33 0,-34 0 16</inkml:trace>
  <inkml:trace contextRef="#ctx0" brushRef="#br0" timeOffset="34311.99">4101 9459 0,'33'0'47,"-33"33"-31,0 0-1,0 0-15,0 0 16,0 66-1,0 1 1,33 98 0,-33-165-16,0 265 15</inkml:trace>
  <inkml:trace contextRef="#ctx0" brushRef="#br0" timeOffset="35095.99">4134 9128 0,'0'0'0,"0"-33"0,-33 33 15,33-33 1,-33 33 0,-66-33-1,0 0 1,32 33-1,1 33 1,-66 33 0,33 66-1,-34 1 1,67-1 0,66-99-16,-33 132 15,33-132 1,-33 166-1,66-34 1,0 1 0,33-34-1,-66-99-15,67 66 16,-34-99-16,66 99 16,0-32-1,33-1 1,34-33-1,-133-33-15,99 0 16,-99 0-16,133-33 16,-1 0-1,0-67 1,-32-32 0,-67-66-1,-66-34 1,0 166-1,-66-199 1,66 199-16,-133-165 16,1 98-1,-33 67 1,98 33-16,-131 0 0</inkml:trace>
  <inkml:trace contextRef="#ctx0" brushRef="#br0" timeOffset="46893.99">13064 11344 0,'0'0'15,"-33"0"-15,0 0 0,0 0 16,-34-33 0,-32 0-1,-33 33 1,33 33 0,-34-33-1,34 33 1,-66 33 15,-100 66-15,199-98-16,-132 65 15,132-66-15,-166 66 16,133 0 0,0 0-1,-1 34 1,67 32-1,33-33 1,0 1 0,66-1-1,34 0 1,32-32 0,133 32-1,98-66 1,-65-66-1,99 0 17,-66-33-17,32 0 1,34-66 0,-33 32-1,-99 1 1,-199 33-16,198-33 15,-231 66-15,133-66 16,65-66 0,-131-1-1,-67 100-15,33-99 16,-66 99-16,33-66 16,-33 66-16,-33-133 15,33 133 1,-33-33-16,-67-66 31,-98-1-15,165 100-16,-232-99 15,199 132-15,-198-66 16,198 33-16,-298 0 16,264 0-16,-197 33 15,-232 66 1,-34 99-1</inkml:trace>
  <inkml:trace contextRef="#ctx0" brushRef="#br0" timeOffset="58741.99">8698 13957 0,'0'-33'31,"0"0"0,0 0 16,33 33-31,0-34-1,0 1 1,34 0-16,197-99 16,-32 132-1,-100 66 1,-99-66-16,132 66 15,-132-66 1,67 33-16,32 0 31,-99-33-31,99-33 16,-99 33-16,166-66 16,-67 0-1,33 0 1,-98 0-1,32 33 1,-66 33 0,66 33-1,-66-33-15,66 33 16,-66-33-16,67 0 16,65 0-1,34-66 16,32 33-31,-66 0 16,1 0 0,-67 33 15,33 0-15,34 33-1,-133 0-15,66 0 16,-66-33-16,0 0 0,66 33 15,-66-33-15,166 33 16,-166-33-16,132 33 16,-132-66-16,133 33 15,-1-33 1,-99 33 0,33-33-1,34 33 1,-67 0-1,66 0 1,-33 33 15,-66-33-31,100 0 16,-100 0-16,66 0 16,99-33-1,-98 0 1,32 0-1,0 33 1,-99 33 0,100 0-1,-1 33 1,-33-33 0,100 33-1,-34-66 1,-99 0-1,33-33-15,-66 33 16,133-33-16,-133 0 0,66-33 16,-66 66-1,66-66 1,-33 33 0,1 33-1,65 33 1,-33 0-1,33 0 1,1-33 0,-1 0-1,0 0 1,-99 0-16,100-33 16,-100 33-16,66 0 15,0 0 1,-66 0-16,66 0 15,-99 33 1,100 0-16,32 0 31,-99 0-31,33 0 16,-33-33-16,0 0 0,67 0 16,-67 0-16,66 0 15,33 0 1,-33 0-1,-66 0-15,133 0 16,-133 0-16,66 33 16,66-33-1,-32 66 1,-1-33 0,0-33-1,-99 0-15,166-33 16,-133 33-1,0-33-15,166-66 16,-1 0 0,-165 66 15,0 33-15,1 0-1,-34 0 1,99 66-1,-33-33 1,33 0 0,-32 0-1,-34-33 1,-33 0-16,0-33 16,0 33-16,0 0 15,33-33 1,-33 0-1,0 66 1,34-33 15,-34 33-15,66 0 0,0-33-1,33 0 1,-32-33-1,65-33 1,-66 0 0,0 0-1,1-1 1,-34 34 0,-33 33-16</inkml:trace>
  <inkml:trace contextRef="#ctx0" brushRef="#br0" timeOffset="60325.99">6846 14089 0,'0'0'0,"-33"0"15,33-33-15,33 33 94,-33 33-94,33-33 16,0 33-16,0 0 15,0 0-15,0 0 16,67 67 15,-34-67-15,-33 0 0,33 0-1,-33-33 1,0-33-1,0-33 1,0 66-16,0-33 16,0-1-16,34 1 0,-34 0 15,0 0-15,0 0 0,198-99 16,-131 66-16,-34 33 16,33-34-16,99-32 15,-165 99-15,100-66 16,-100 66-1,0 0 1,-33 33-16,-33-33 16,0 33-1</inkml:trace>
  <inkml:trace contextRef="#ctx0" brushRef="#br0" timeOffset="60991.99">8301 15180 0,'0'-66'0,"-33"66"15,33-33-15,0 0 16,0 0 0,0 66 15,33-33-16,0 66-15,34 34 16,-1 32 0,0-33 15,33-66-15,0 0-1,-33-66 1,34-33-1,32-33 1,33-34 0,1 1-1,-133 99-15,132-99 16,-132 132-16,33-33 16,67-33-1</inkml:trace>
  <inkml:trace contextRef="#ctx0" brushRef="#br0" timeOffset="64140.99">5192 13791 0,'0'-33'31,"-33"33"-15,33-33 0,-33 33-1,33-33 1,-66-33 0,33 33-1,0 0-15,-33 0 16,33 33-16,-33-33 15,-34 33 1,67 0-16,-66 33 16,66-33-16,-66 66 15,0-33 1,-34 99 0,67-66-1,33 34 1,0-1-1,33-33 1,0 66 0,33-32 15,0 32-15,66 0-1,-99-99-15,100 33 16,-100-33-16,132 67 15,33-34 1,-32-66 0,65-33-1,-33-33 1,-32-67 0,32-32-1,-99 66 1,-33-34-1,-66 34 1,-33-66 15,-33 66-15,-33-1 0,32 67-1,1 33 1,66 33-16</inkml:trace>
  <inkml:trace contextRef="#ctx0" brushRef="#br0" timeOffset="81922.98">21464 15346 0,'0'0'0,"-33"0"15,33-33 1,-33 0 0,33 0 15,-99-67-31,0 34 31,-100 0-15,-65 0-1,65 33 1,-297 0 0,430 33-16,-99 33 15,65-33-15,-197 66 16,-100 33 0,99 34-1,34-1 1,-34 33-1,133-33 1,32 1 0,67 32-1,33 1 1,33 32 15,33 0-15,66 1-1,34-67 1,-100-99-16,165 66 16,-165-99-16,33 33 0,133 1 15,99-1 1,65 0 0,67-33-1,33 33 1,-66 0-1,33 0 1,-99 0 0,-67-66-1,133 33 1,-33-66 15,-99 0-15,99-67-1,-166 67 1,67-33 0,-67 0-1,-33-34 1,-65 1 0,-1-33-1,-66 33 1,-33-34-1,-66 34 1,33 99-16,-100-100 16,100 100-16,-165-99 15,132 99-15,-133-33 16,133 0 0,-132 0-1,-166-100 1,-66 34-1,-33 99 1,-761 198 0</inkml:trace>
  <inkml:trace contextRef="#ctx0" brushRef="#br0" timeOffset="84387.99">6185 18389 0,'0'0'0,"0"-34"0,-33 34 16,33-33-1,0 0 1,-34-33-1,34-66 1,0 0 0,34-1-1,65 34 1,0 66 0,0 33-1,34 33 1,-1 0-1,33 66 1,-66-66 0,-66 1-16,133-1 15,-133-33-15,132 0 16,1-33 15,-1-34-15,-66 1-1,-33 33 1,1-33 0,-1 66-1,33 0 1,-33 33 0,66 0-1,1 0 1,-1 0-1,-99-33-15,99-33 16,-99 33-16,67-33 16,32-66 15,-33 66-31,-33 0 16,0 0 15,34 66-16,-1 0 1,33 66 0,0-33-1,-32-33 1,-1-66 0,33-33-1,-33 0 1,1 33-1,-1 0 1,33 66 0,0 33-1,-99-66-15,67 66 16,-67-66-16,66 33 31,33-33-15,34-33-16</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7:58:31.550"/>
    </inkml:context>
    <inkml:brush xml:id="br0">
      <inkml:brushProperty name="width" value="0.05292" units="cm"/>
      <inkml:brushProperty name="height" value="0.05292" units="cm"/>
      <inkml:brushProperty name="color" value="#C00000"/>
    </inkml:brush>
  </inkml:definitions>
  <inkml:trace contextRef="#ctx0" brushRef="#br0">6350 9856 0,'33'0'0,"-66"0"0,66-33 109,0 0-78,-33 0-31,33-1 0,0 34 0,67-99 31,-67 99-31,33 33 16,-33 0-16,33 34 16,33 32-1,0-66 1,-66 0 0,1-33-1,32-33 1,-33 0-16,99-33 15,-99 33-15,132-67 16,-98 67 0,-1 66-1,0 0 1,33 34 15,-66-34-31,33 33 0,34-33 16,-34-33-1,0-66 17,-33 33-17,66-67 1,-33 100 0,0 33-1,-32 1 1,-1 65-1,33-33 1,33 0 0,-33-66-1,33 0 1,1-33 0,-34 33-1,33 0 16,0 66-15,0 0 0,-33-33-1,-32-33 1,-1 0-16,-33-33 16,33 33-16,-33-33 0,33 0 15,33-33 1,0 0-1,-33 66 1,66 33 0,1 33-1,-34 0 1,99-33 15,-33-33-31,-32-66 16,-34-33-1,33 33 17,-66 33-17,33 33 1,-33 0 0,66 33-1,-32-66 1,32 0-1,-33 0 1,99-100 0,-99 67-1,34 0 1,-67 66 0,33 66-1,0 33 16,33 34-15,1-67 0,-1-99-1,33-67 1,-33 1 0,0 33-1,1 66 1,-1 66-1,0 67 1,33 32 0,-32-66-1,-1-66 1,0-66 0,0-66-1,-33 33 1,1 66-1,32 0 17,-66 66-17,132 33 1,-66-66 0,34 0-1,-34-66 1,66-33-1,-65 0 1,-1 0 0,0 66-1,0 33 1,-33 33 0,-66-33-16,67 33 15,-34-33-15,33 0 31,66 0-15,-33-33 0,34-33-16</inkml:trace>
  <inkml:trace contextRef="#ctx0" brushRef="#br0" timeOffset="1899.99">16338 10054 0,'0'-33'0,"33"33"16,-33-33-16,0 0 16,33 33-1,33-132 1,34 66 0,-1 32-1,0 1 1,-99 66-16,99 1 15,-66-1-15,33 33 16,67 66 0,-1-66-1,0-33 1,-33-33 0,34-33-1,-34 0 16,33 0-15,-32 33 0,-100 33-16,99 0 15,-66 0-15,66 33 16,0 1 0,-33-34-1,67-33 1,-34 0-1,0-67 1,33 1 0,-32 33-1,-1 33 1,33 66 0,-66 1-1,34 32 1,-67-99-16,33 33 15,-33-33 1,66 0 0,-33-33-1,133-100 1,-100 100 0,-33 0-1,-33 33-15,0 0 16,0 33-16,0 0 15,33 34 1,1-34 0,-1 0-1,33-66-15</inkml:trace>
  <inkml:trace contextRef="#ctx0" brushRef="#br0" timeOffset="28779">28145 9856 0,'0'33'78,"0"0"-16,0 0-46,0 0-16,0 0 16,0 0-16,0 0 0,0 0 15,0 67 1,33-1-1,-33 0 1,33-33 0,-33-33 15,0 0-15,0 0-1,0 0 1,0 0-1,0 1 1,0 32 0,0-33-1,0 0 1,0 0 0,33 0-1,-33 0 16,33-33-15,-33 33 0,0 0-1,33-33-15,-33 33 32,33 0-17,1 0 1,32-66-1,-33 33 1,0-33 0,0 33-1,0 0 1,0 33 0,0 33-1,33-32 1,0-1-1,1 0 1,-1-66 0,0 0-1,-33 33 17,0-34-17,0 34 1,0 34-1,0-1 1,33 33 0,1-33-1,32-33 1,-33-33 0,0 0-1,-33 33 1,0 0-1,33 0 1,-33 33 0,34 33-1,-34-33 17,0-33-32,33 33 15,-33-33-15,33 0 16,0-66-1,0 33 1,1-33 0,-34 33-1,-33 66 1,33 0 0,0 33-1,33 0 1,0-33-1,0-33 1,33-33 0,-32-33-1,-34 33 17,0 0-17,-33 0 1,0 66-1,33-33 1,-33 33 15,33-33-31,-33-33 16,66 0 0,-33 0-1,-33-34 1,0-98 15,0 132-31,-33-66 16,33 66-1,-33-33 17,0 33-17,0-1 1,0-32-1,0 0 1,0 0 0,-1-33-1,34 66 1,-33-33 0,0 33-1,33-1 1,0 1 15,0 0 0,0 0-15,-33 33 0,33-33-1,0 0-15,-33 0 16,0 33-1,0 0 1,0 0 0,-33 33-1,0 0 1,0-33 0,32-33-1,-32-33 1,0 0-1,33 33 1,-66-33 0,33 66-1,33 0-15,-34 33 32,34 0-32,0 0 0,0-33 15,-33 33 1,0-33-1,0-33 1,0-33 0,66 33-16,-100-34 15,67 34-15,0 0 16,0 33-16,-99 0 16,33 0-1,0 100 1,-1-34-1,1 0 1,66-66-16,-33 0 16,66-33-1,-66 0-15,-100-67 16</inkml:trace>
  <inkml:trace contextRef="#ctx0" brushRef="#br0" timeOffset="39277.99">23085 11079 0,'0'33'125,"0"1"-125,0-1 0,0 0 16,0 33-16,0 132 15,0-98 1,33-1 15,0-33-15,-33-33-16,0 0 15,0 0-15,0 0 16,33 33 0,-33 0-1,0-32 1,0-1 0,0 0-1,0 0 1,0 0-1,0 0 1,33-33 0,-33 33-1,33-33 1,0 0 15,33 0-15,34 33-1,-1-33 1,0 0 0,-33 33-1,0-33 1,1 0 0,-34 0-1,0 0 1,33 0-1,-33 0 1,33 0 0,0 33-1,0 0 1,1 33 0,-34-66 15,66 33-16,-33-66 1,0 0 0,33 0-1,-66 33 1,0 0-16,1 0 16,-1 0-1,0 33-15,0-33 16,33 33-1,33 0 1,0-33 0,1-33-1,-1-33 1,-66 33 0,0 33 15,0 0-16,0 33 1,0 0 0,-33 0-16,33 0 15,0-33-15,0 34 16,34-34 0,-1-34-1,-33-32 1,0 33-1,-33 0 1,0 66 31</inkml:trace>
  <inkml:trace contextRef="#ctx0" brushRef="#br0" timeOffset="41410.99">23118 11013 0,'0'-33'0,"33"33"31,-33 33-15,33-33-1,0 0 1,0 0-16,33 0 16,67 33-1,131-33 1,34 33-1,-100 0 1,1-33 0,-166 0-16,165 0 15,-132 0 1,34 0-16,98 0 16,-33 0 15,-65 0-16,32 0 1,-66 0 0,33-33-1,-32-33 1,-1 0 0,-33 66-1,-33 33 48,0 0-48,0 0 1,0 0 0,0 0-16,-33 1 0,33 65 31,0-66-31,33 33 15,-33-33-15,0 33 16,66 33 0,0-32-1,-33-67-15,0 66 16,0-33-16,-33 33 16,0 33-1,-33 0 1,33-32-1,-33 32 1,0 0 0,33-33-1,0 33 1,33-66 0,-66 0 15,33 1 0,-33-34-31,0 33 16,0 0-1,0 0 1,-33 0-16</inkml:trace>
  <inkml:trace contextRef="#ctx0" brushRef="#br0" timeOffset="50608.99">2084 13858 0,'0'33'140,"0"0"-124,0 0-1,33 0-15,-33 33 16,0 33 0,33 34-1,0-34 1,-33-66 0,-33-33 77,0 0-77,33-33 0,-33 0-16,33 0 15,-67-67 1,34-32-1,33 66 1,-33 33-16,33-33 16,0 33-16,0 0 15,0-1-15,33 1 16,0-33 0,34 33-1,-34 0 16,66 33-15,-33 0 0,0 0-1,0 66 1,34-33 0,-34 33-1,0 1 1,-33-1-1,0 0 1,-33 0 0,33 0-16,-33-33 15,33 33-15,0 1 16,-33-34-16,0 0 16,0 0-1,0 0-15,0 0 31,33-33-15,-66 0-16</inkml:trace>
  <inkml:trace contextRef="#ctx0" brushRef="#br0" timeOffset="51092.99">2150 14288 0,'33'0'47,"-33"-34"-47,33 34 31,0 0-16,0 0-15,0 0 16,66 0 0,1 0-1,32 0 1,-33 0 0,-33 0-1,-33-33 16,-33 66-31</inkml:trace>
  <inkml:trace contextRef="#ctx0" brushRef="#br0" timeOffset="51842.99">3340 14254 0,'0'34'78,"33"-34"-47,1 0-15,-1 0-16,0 0 16,0 0-16,66 0 15,0-34 1,-33 34 0,-33 0-1,0-33 16,-66 66-31</inkml:trace>
  <inkml:trace contextRef="#ctx0" brushRef="#br0" timeOffset="52209.99">3307 14552 0,'33'-33'62,"0"33"-46,1 0 15,-1 0-31,0 0 16,66 0 0,-33-33-1,33 33 1,-33 0-16</inkml:trace>
  <inkml:trace contextRef="#ctx0" brushRef="#br0" timeOffset="53092.99">4366 13758 0,'0'0'0,"0"-33"31,33 33-15,-66-33 0,33 0-1,0 0 1,-33 66 0,-1-33 15,1 0-31,0 33 15,-66 66 1,66-99-16,0 67 16,33-34 15,0 33-31,33 66 16,66-33-1,-66-66 16,-33 0-31,33 1 16,-33-1-16,-33 33 16,33-33-1,-33 33 1,0-33 0,66 0-1,-33 0 1,33-33-1,0 33 1,0 66 0,1-32-1,-34-34-15,0 33 16,0-33-16,0 33 16,0 0-1,0-33 16,0 0-31</inkml:trace>
  <inkml:trace contextRef="#ctx0" brushRef="#br0" timeOffset="56491.99">4829 13758 0,'33'0'31,"-33"-33"31,0 66-46,33-33 0,-33 33-16,0 0 0,0 34 15,33 98 1,-33-132-16,0 66 15,33-66-15,-33 0 16,33 34 0</inkml:trace>
  <inkml:trace contextRef="#ctx0" brushRef="#br0" timeOffset="57058.99">5358 14221 0,'-33'0'62,"33"33"-46,0-66 15,33 33-31,0 0 63,0 0-63,0 0 15,33 67 1,-33 32 0,-66-66-1,0 33 1,-33 0 0,-33-66-1</inkml:trace>
  <inkml:trace contextRef="#ctx0" brushRef="#br0" timeOffset="57775.99">5821 13858 0,'-33'0'16,"66"0"-16,-33-34 16,0 1 15,33 33-16,-33-33 1,33 33-16,0 0 16,33 0-1,33 33 1,-32 34 0,-34 32-1,-33-33 16,-67 66-15,1 1 0,33-100-1,0 33 1,0-66 0,66 0-1,0 0 16,0 0-31,-33-33 16,100 33 0,-1-33-1,33 0 1</inkml:trace>
  <inkml:trace contextRef="#ctx0" brushRef="#br0" timeOffset="58224.99">6648 14288 0,'0'0'0,"-33"0"16,66 0 0,-66 0-1,66 0 1,0 0 15,-33-34-15,33 68-1,0-34 1,0 33 0,-33 33-1,0 0 1,-66 0-1,-66 33-15</inkml:trace>
  <inkml:trace contextRef="#ctx0" brushRef="#br0" timeOffset="58891.99">7011 13891 0,'-33'-33'0,"33"-1"32,33 34-32,-33-33 15,34 33 17,-34-33-32,33 33 15,66 0 1,-33 33 15,-66 34-15,-66 32-1,-33-33 1,32 0 0,34-33-1,66-66 1,-33 0-1,67 33 1,-1 0 0,33 0-1,-33 33 1,-33 66 0,-33-33-1,-33 34 1,-66-34 15,0-33-15,33-33-1,-100-66-15</inkml:trace>
  <inkml:trace contextRef="#ctx0" brushRef="#br0" timeOffset="59291">7607 14288 0,'-33'-34'16,"66"68"-16,-66-34 31,66 0 1,-33-34-17,33 34 1,0 0-1,0 34-15,0-1 16,-33 0 0,0 0-1,-66 66 17,-99 0-32</inkml:trace>
  <inkml:trace contextRef="#ctx0" brushRef="#br0" timeOffset="59642.99">8268 13659 0,'0'0'0,"0"33"47,0 0-31,-33 0-16,33 100 15,0-1 16,33 0-15,-33-33 0,33-65-16,-33 32 15,0-33-15,-33 0 16</inkml:trace>
  <inkml:trace contextRef="#ctx0" brushRef="#br0" timeOffset="60108.99">8136 13593 0,'0'33'31,"-33"-33"-15,33 33-16,0 0 16,-33 33-1,-33 67 1,33-67 0,33-33-16,-67 33 15,67-33-15,-33 0 16,0 0-1,66-33 17,0 0-17,1 0 1,-1 0 0,0 33-16,33-33 15,0 0 1,33-33-1,33 33 1</inkml:trace>
  <inkml:trace contextRef="#ctx0" brushRef="#br0" timeOffset="60841.99">8665 13560 0,'0'0'0,"0"-33"0,0 0 16,0 0 0,0 0-1,0 0 1,33-1-1,0 68 1,66 32 0,-32 99-1,-100 0 1,-67 1 0,34-67-1,33 0 1,33-66 15,33 0-15,0-33-16,0 33 15,0-33-15,34 34 16,-34-1 0,0 0-1,0 33 1,-33 0-1,0 33 1,0 0 0,33 1-1,-33-34 1,33 0 0,0 33-1,-33-66 1,-132 133 15</inkml:trace>
  <inkml:trace contextRef="#ctx0" brushRef="#br0" timeOffset="74673.98">10087 14321 0,'0'33'172,"0"-66"-156,33 33 15,0-33-31,0 33 15,1 0-15,-1 0 0,0 0 16,-33 33-16,0 0 31,33 66-15,-66 66 0,-133 34-16</inkml:trace>
  <inkml:trace contextRef="#ctx0" brushRef="#br0" timeOffset="75205.98">11410 13791 0,'-33'-33'16,"33"66"62,0 0-78,0 1 16,0-1-16,0 0 15,0 99 1,0 0 0,33 34-1,0-100 1,0-66-1</inkml:trace>
  <inkml:trace contextRef="#ctx0" brushRef="#br0" timeOffset="75858.98">11509 13791 0,'0'-33'15,"0"0"17,33 33-32,-33-33 15,34 33 1,65-33-1,-33 0 1,66 66 0,-33 33-1,-99 0 1,-33 34 0,-33-1-1,-33-33 1,33-33-1,99-33 17,0 0-17,0-33 1,33 33 0,33 0-1,-66 0-15,34 33 16,-34-33-16,-33 33 0,66 0 15,0 33 1,-66 1 0,0-1-1,-66 0 1,-33 0 0,-34 33-1,-32-66 1,66-66-1,-100-132 1</inkml:trace>
  <inkml:trace contextRef="#ctx0" brushRef="#br0" timeOffset="76338.98">12733 14056 0,'0'33'47,"33"-33"-32,0 0 1,0 0 0,0 0-16,0 0 0,34 0 15,32 0 1,33-33-1</inkml:trace>
  <inkml:trace contextRef="#ctx0" brushRef="#br0" timeOffset="76573.98">12700 14387 0,'33'0'32,"0"-33"-17,0 33 1,33 0 0,34 0-1,65 0 1</inkml:trace>
  <inkml:trace contextRef="#ctx0" brushRef="#br0" timeOffset="77288.98">13924 13527 0,'0'0'0,"0"-33"16,-33 33 0,33-33-1,-67 0 1,-32 33 0,0 33-1,0 33 1,66 33-1,0-33 1,66 33 0,33 1-1,33-67 1,-33 33 0,-33 0-1,0 0 1,-66 33-1,-33 1 1,33-34 15,33-33-15,0 0 0,66 33-1,0 0 1,-33 0-1,1 0 1,-34 34 0,-34-1-1,1 33 1,0-33 0</inkml:trace>
  <inkml:trace contextRef="#ctx0" brushRef="#br0" timeOffset="78259.98">14585 13560 0,'0'33'16,"0"0"31,0 0-32,0 0-15,0 0 16,0 66-1,0-65-15,0 65 16,0-66-16,33 33 16,-33 0-1,33 33-15</inkml:trace>
  <inkml:trace contextRef="#ctx0" brushRef="#br0" timeOffset="78721.98">15081 14188 0,'0'33'63,"0"-66"-32,0 0 16,33 33-47,0 0 16,-33-33-16,33 33 15,1 33 1,-34 0 31,0 0-47,-67 67 15,-32-1-15</inkml:trace>
  <inkml:trace contextRef="#ctx0" brushRef="#br0" timeOffset="79057.98">15478 13725 0,'33'0'0,"-33"33"78,0 0-63,33 0-15,-33 34 0,0 32 16,33 66 0,-33 1-1</inkml:trace>
  <inkml:trace contextRef="#ctx0" brushRef="#br0" timeOffset="79488.98">15941 14254 0,'0'34'15,"33"-34"17,0 0-1,0 0 0,-33 33-31,33-33 16,-33 33-1,-33 66 1,-66 33-16</inkml:trace>
  <inkml:trace contextRef="#ctx0" brushRef="#br0" timeOffset="80488.98">16536 13758 0,'0'-33'0,"-33"33"31,33-33-15,0 0 0,0 0-1,33 0 16,1 33-15,-1 0-16,0 0 16,66 0-1,-66 0-15,0 33 16,-33 0-16,33-33 0,-33 33 16,0 0-16,-33 66 15,-66 1 1,0-1-1,-1 33 17,67-99-32,33 0 15,33-33 17,0 0-17,34 0 1,32-33-1,-33 33 1,66-33 0</inkml:trace>
  <inkml:trace contextRef="#ctx0" brushRef="#br0" timeOffset="81287.98">17231 14155 0,'0'-33'16,"33"33"15,0 0 126,0 33-126,0-33-16,0 33-15,0 33 16,-33 34 0,-33-34-1,0-66-15,0 33 16,33 0-16,-66-33 16</inkml:trace>
  <inkml:trace contextRef="#ctx0" brushRef="#br0" timeOffset="82021.98">17826 13659 0,'-33'0'16,"33"-33"-16,-33 33 31,66 0 1,-33-33-17,33 33-15,0 0 16,0-33-1,34 33 1,-1 33 0,-33 0-1,-33 0-15,-33 0 16,33 0-16,0 0 0,-66 0 16,66 0-16,-67 1 15,34-1 1,66-33 15,1 0-15,-1-33-16,33 33 31,0 33-15,-33 0-1,-33 33 1,-33 0-1,-33-33 1,-67 33 0,67-33-1,-33-99 1</inkml:trace>
  <inkml:trace contextRef="#ctx0" brushRef="#br0" timeOffset="82372.98">18389 14155 0,'0'0'0,"33"0"47,-33 33-32,33 0 1,-33 0-1,0 1 1,0 32 0,-100 0-16</inkml:trace>
  <inkml:trace contextRef="#ctx0" brushRef="#br0" timeOffset="83021.98">18818 13659 0,'0'-33'16,"34"33"0,-34-33-1,33 33 1,0-33 0,0 0-1,33 0 1,33 33-1,-33 33 1,-66 66 0,-33-33-1,0-33-15,0 0 16,0-33-16,-33 66 16,33-32-1,33-68 16,33 34-31,33-33 32,-33 33-32,0 0 0,0 0 15,0 33-15,0-33 16,34 34 0,-67-1-16,66 33 15,-66-33 1,-66 66-1,-34-66 1,-32 33 0,33-33-1,66-33-15,-67-99 16</inkml:trace>
  <inkml:trace contextRef="#ctx0" brushRef="#br0" timeOffset="83321.98">19678 14089 0,'0'33'47,"0"0"-32,0 0 1,-33 0 0,33 0-16,0 34 15,-33 32 1</inkml:trace>
  <inkml:trace contextRef="#ctx0" brushRef="#br0" timeOffset="84004.99">20505 13395 0,'0'-34'16,"0"68"-16,0-1 47,33 0-31,-33 0-16,0 33 15,33 66 1,0 34-1,1-34 1,-1-33 0,0-33-1</inkml:trace>
  <inkml:trace contextRef="#ctx0" brushRef="#br0" timeOffset="84487.99">20439 13361 0,'0'34'31,"0"-1"1,-33-33-32,33 33 15,-66 66 1,-33 0 0,-34 33-1,67-65 1,0-1-1,99-66 32,0 0-47,0 0 16,66 0 0,-65 0-16,32 0 15,-33 0-15,99 0 16,-99 0-16,66 0 15,34 0 1,32 0 0</inkml:trace>
  <inkml:trace contextRef="#ctx0" brushRef="#br0" timeOffset="85104.99">21332 13328 0,'0'0'0,"0"-33"15,-33 33-15,33-33 16,33 33 31,0 33-31,-33 0-16,33 34 15,0 98 1,-66 0-1,0 1 17,-33-100-32,33 33 15,33-33 17,33-33-17,0 0 1,33 33-1,-33-32 1,33 65 0,-33-33-1,1 33 1,-68 33 0,1-32-1,0-34 1,0-33-1,0 0 1</inkml:trace>
  <inkml:trace contextRef="#ctx0" brushRef="#br0" timeOffset="85471.99">22423 14387 0,'34'0'31,"-34"33"-15,33 0 0,-33 0-16,0 132 31,-33-65-16,-100 65-15</inkml:trace>
  <inkml:trace contextRef="#ctx0" brushRef="#br0" timeOffset="86703.99">24176 13461 0,'33'0'141,"-33"-100"-110,0 67-31,0 0 15,-33 0 1,-66 33 0,0 33-1,0 0 1,-1 34 0,34 32-1,33 33 1,0 0-1,33-32 1,66 32 0,33-33-1,-65-99 1,131 66 0,-99-33-16,33-33 15,67 0 1,98-66-16</inkml:trace>
  <inkml:trace contextRef="#ctx0" brushRef="#br0" timeOffset="87257.99">25102 13791 0,'0'0'0,"33"0"47,-33 33-15,33-33-32,1 0 15,65 0 1,0 0-1,66-33 1,-65 33 0,-34 0-16</inkml:trace>
  <inkml:trace contextRef="#ctx0" brushRef="#br0" timeOffset="87487.99">25202 14056 0,'0'0'0,"33"0"47,0 0-32,0 33 1,66-33-1,0 0 1,67 0-16</inkml:trace>
  <inkml:trace contextRef="#ctx0" brushRef="#br0" timeOffset="88237.99">26491 13097 0,'0'0'0,"0"-33"0,-33 33 31,0-33-15,0 33 0,-33 33-16,-33 33 15,0 33 17,32 0-17,34 1 1,66 32-1,34-66 1,32 66 0,-66-66-1,0-66-15,0 67 16,-33-34-16,0 33 16,-33 0-1,-33 0 1,33 0-1,33-33 1,33 0 0,0 1-1,33 32 17,-33-33-17,0 33 1,-33 66-1,0-66 1,-33-33-16,-33 67 0</inkml:trace>
  <inkml:trace contextRef="#ctx0" brushRef="#br0" timeOffset="89057.98">27186 13262 0,'0'-33'0,"0"66"47,0 0-32,0 0 1,0 0-16,0 34 15,0 65 1,0-66 0,33-33-1,-33 0 1,0 133 0,33-34-1</inkml:trace>
  <inkml:trace contextRef="#ctx0" brushRef="#br0" timeOffset="89487.99">27153 13361 0,'-33'-66'0,"0"66"94,0 33-79,0 34 16,0-34 1,-1 0-1,1 33-15,-33 33-1,33 0 1,132-33-1,67-33 1,98 1 0</inkml:trace>
  <inkml:trace contextRef="#ctx0" brushRef="#br0" timeOffset="89971.5">27616 14023 0,'0'0'0,"0"-33"0,0 66 15,33-33 32,0 0-31,0-33 0,0 33-1,0 33 1,0-33-1,0 33 1,-33 0 15,0 0-15,0 33 0,0-33-1,-66 0 16,-99 67-31</inkml:trace>
  <inkml:trace contextRef="#ctx0" brushRef="#br0" timeOffset="90276.5">28377 13361 0,'-100'761'141</inkml:trace>
  <inkml:trace contextRef="#ctx0" brushRef="#br0" timeOffset="90603.51">28807 13957 0,'-34'33'47,"1"-33"-47,33 33 31,-33-33-31,-165 33 31,496-132-31,-398 132 16,133-33-16,0 0 16,1 0-1,-1 33 1,-33 0 15</inkml:trace>
  <inkml:trace contextRef="#ctx0" brushRef="#br0" timeOffset="91539.5">29203 13560 0,'-33'0'47,"33"-33"-47,33 33 31,0 0-15,1 33-16,32-33 15,0 33 1,-33 33-1,-33 66 1,-66-32 0,-33-1-1,65-66 32,1 0-16,66 0 1,1-33-17,-1 0-15,66 0 16,-66 0-16,33 0 0</inkml:trace>
  <inkml:trace contextRef="#ctx0" brushRef="#br0" timeOffset="91957.5">29898 14023 0,'0'-33'31,"33"66"-15,-33 0 15,0 0-31,0 0 16,0 0-16,0 0 15,-33 67 1,-33-1-16</inkml:trace>
  <inkml:trace contextRef="#ctx0" brushRef="#br0" timeOffset="92970.5">30262 13428 0,'-33'0'0,"66"0"16,-33-33-1,33 33 32,33 0-31,0 0-1,33 33 17,1 33-17,-100 0 1,-67 33-1,-32-33 1,33-33 0,33 0-1,66-33 1,0-33 0,33 66-1,0-33 1,1 67-1,-1-1 17,-33 0-32,-33 0 15,-66 0 1,-1 0 15,-32-33-15,0-33-1,-66-99-15</inkml:trace>
  <inkml:trace contextRef="#ctx0" brushRef="#br0" timeOffset="93737.51">31353 12932 0,'0'0'15,"33"0"17,0 0-17,0 0 1,-33 33-16,33 0 15,-33 33 1,-66 33 0,0 33-1,-33-66 1,66 1 15,33-34-15,0 33-1,33 33 1,-33-66 0,66 66-1,-33-33 1,-33-32-16,33 32 16,-33-33-16,-33 66 31,0-66-31,33 0 0,-33 0 0,0 33 15,33-33 1,0 1 0,33-1-16,0 0 15,-33 0 1,33-33 0,-33 66-1,0 66 1,0 0-1,-33 1 1,0 32 0</inkml:trace>
  <inkml:trace contextRef="#ctx0" brushRef="#br0" timeOffset="102279.5">6218 15114 0,'33'-33'0,"0"33"110,0 33-95,0 0 1,-33 0-16,66 100 16,-33-100-1,33 66-15,-33 0 16,1-33 15,-1-33-15,0 1-1,-33-1 1,33-66 0,0-1 15,33 1-15,0 0-1,66-66 1,166-33-1,-33 33 1,-67 32 0,-165 67-16,66-33 15,-66 33-15,1 0 141</inkml:trace>
  <inkml:trace contextRef="#ctx0" brushRef="#br0" timeOffset="103702.51">28377 14982 0,'0'-33'31,"0"66"16,0 0-32,33 0-15,-33 0 16,33 0-16,0 67 31,33-1-15,-33-33-1,0 0 1,0-66 0,0 0-1,0 0-15,33-33 16,-32 33-16,65-66 16,99 0-1,67-34 1,-34 34-1,-32 0 1,-67 0 0,-99 66-1,-66 0 48</inkml:trace>
  <inkml:trace contextRef="#ctx0" brushRef="#br0" timeOffset="104602.51">29137 15710 0,'0'0'0,"-33"0"31,0 0 0,0 0-15,0 33-1,0-33 1,-66 99 0,33 33-1,-1 1 1,-32 32-1,33 66 1</inkml:trace>
  <inkml:trace contextRef="#ctx0" brushRef="#br0" timeOffset="104970.51">28674 15577 0,'0'-33'0,"-33"33"32,33 33-17,33 0 1,-33 0-1,33 1 1,67 98 0,-34 33-1,33-32 1,-99-100-16,99 99 16,-99-99-1,33 66 1,33-33-1,-66-33-15</inkml:trace>
  <inkml:trace contextRef="#ctx0" brushRef="#br0" timeOffset="105201.5">28509 16073 0,'0'0'16,"33"0"47,33 0-48,-33 0-15,66 0 16,265 0-16</inkml:trace>
  <inkml:trace contextRef="#ctx0" brushRef="#br0" timeOffset="106475.5">6582 16206 0,'0'0'0,"0"-33"0,0 0 31,-34 33-16,34 33 17,-33 33-17,-33 66 1,33-99-16,0 99 16,0-98-1,0 65 1,0-66-16,0 33 15,0-66-15,-33 66 0</inkml:trace>
  <inkml:trace contextRef="#ctx0" brushRef="#br0" timeOffset="106784.51">6185 16073 0,'0'0'0,"0"-33"0,0 66 63,33-33-47,-33 34-1,33-1-15,0 0 0,0 0 0,66 99 31,67 33-15,-34 1 0,0-34-1,-33 0 1,-99-99 0</inkml:trace>
  <inkml:trace contextRef="#ctx0" brushRef="#br0" timeOffset="107018.51">6152 16404 0,'0'0'0,"-34"0"15,68 0 32,-1 0-31,0 0-16,66-33 15,331-66-15</inkml:trace>
  <inkml:trace contextRef="#ctx0" brushRef="#br0" timeOffset="113200.51">18190 8334 0,'-33'0'0,"0"0"63,33 33-48,-33-33 1,33 34 0,0-1-16,0 33 15,0-33 16,33 33-15,33-66 0,0-33-1,33-66 1,-65 33 0,-34 32-1,-34 1 1,-32 33-1,0 0 1,66 33-16,-33-33 16,66 0 31</inkml:trace>
  <inkml:trace contextRef="#ctx0" brushRef="#br0" timeOffset="128807.51">15346 15511 0,'0'-33'16,"-33"33"-1,0 0 1,33 33 46,0 0-30,0 0-32,0 0 15,0 0-15,0 133 16,0-34-1,0-33 1,33 34 0,-33-34-1,0-66 1,33-33 15,-33-33 0,0 0-15,0 0 0,0 0-1,-33-33 1,33 32 0,0-32-1,-33-66 1,33 99-1,0-33 1,0 33-16,0-33 16,-33 32-16,33-32 15,0 33 1,0-33 0,0 33-1,-33 0 1,33 66 62,0 0-47,33-33-31,0 99 0</inkml:trace>
  <inkml:trace contextRef="#ctx0" brushRef="#br0" timeOffset="129315.51">15941 16107 0,'33'0'0,"-33"-34"16,33 34 46,0 0-46,-33 34 0,33-1-16,-33 0 15,34 33 1,-34 66 0,-67-33-1,-98 34-15</inkml:trace>
  <inkml:trace contextRef="#ctx0" brushRef="#br0" timeOffset="131451.5">16503 15280 0,'0'0'0,"-33"0"32,33-33-17,0 66 17,-33-33-32,33-33 15,33 33 1,-33-33-1,66-1 1,34 1 0,-34 33-1,-33 0-15,33 33 16,-33-33-16,0 67 16,0 65-1,-33 33 1,-66-66-1,0 34 1,0-34 15,0-33-15,33-33 0,0 0-1,33 0 1,0-66-1,33 33 1,0 0 0,0 0-1,99-33 1,-33 0 0,0 0-1,1 33 1</inkml:trace>
  <inkml:trace contextRef="#ctx0" brushRef="#br0" timeOffset="131898.51">17396 15974 0,'0'-33'16,"33"33"31,-33 33-47,33-33 15,1 33 1,32 33-1,-33 1 1,-33 65 0,-66 0-1,-67-33-15</inkml:trace>
  <inkml:trace contextRef="#ctx0" brushRef="#br0" timeOffset="133851.5">17727 15346 0,'33'-33'125,"0"33"-125,0-33 0,0 0 0,100-34 15,-1 34 16,-66 66-31,-33 34 16,0-34 0,-66 66-1,33-66-15,-33 66 16,-33 0 0,33-32-1,0-67 1,33 33-1,-33-33 1,0 0 0,66-33 46,0 33-62,0 0 0,99 0 16,-99 0-16,66 33 15,-32 33 1,-67 0 15,0 33-15,-67-33 0,-98 0-1,33-66 1,33 0-1,-67-132-15</inkml:trace>
  <inkml:trace contextRef="#ctx0" brushRef="#br0" timeOffset="134314.51">18752 15974 0,'0'0'0,"33"-33"47,0 33-31,1 0-16,-1 0 15,-33 33-15,66 33 16,-33 1 15,-33 98-15,-33-66 0,-66 0-1,-1-33-15</inkml:trace>
  <inkml:trace contextRef="#ctx0" brushRef="#br0" timeOffset="134731.51">19678 15114 0,'0'0'0,"0"33"46,0 0-14,33 1-32,-33-1 15,0 66 1,34 66 0,-34 1-1,0-133-15,0 99 16,0-99-16,33 66 15,-33 0 1</inkml:trace>
  <inkml:trace contextRef="#ctx0" brushRef="#br0" timeOffset="135215.5">19513 15147 0,'0'0'0,"-33"0"0,0 0 31,0 33 0,33 1-31,-66 32 16,66-33 0,-66 99-1,66-99-15,-34 0 16,1 33 0,0 0-1,0-32 1,0-1-1,66-33 1,0 0 15,0 0-15,0 0-16,67 0 16,65 0-1,33-33 1,1-1-1</inkml:trace>
  <inkml:trace contextRef="#ctx0" brushRef="#br0" timeOffset="137414.51">9889 13891 0,'-33'0'32,"0"0"-1,0 0-16,33-33 1,0 66 15,33-33-15,33 0 0,66 33-1,133 0 1,-100-33-1,0 0 1,-65-33 0,-34 33-1,-66 33 1</inkml:trace>
  <inkml:trace contextRef="#ctx0" brushRef="#br0" timeOffset="137847.5">9922 14354 0,'-66'0'0,"33"0"31,33 33-31,33-33 63,0 0-63,0 0 15,0 33-15,33-33 0,99 0 16,1 0 15,-1 0-15,-33 0 0,-65 0-1,-67 33 1</inkml:trace>
  <inkml:trace contextRef="#ctx0" brushRef="#br0" timeOffset="139214.5">22423 13791 0,'34'33'109,"-1"-33"-93,0 0-16,0 0 0,66 0 15,33 0 1,67 0 0,-67-33-1,-33 33 1,-99 0-1</inkml:trace>
  <inkml:trace contextRef="#ctx0" brushRef="#br0" timeOffset="139580.51">22457 14221 0,'0'0'15,"-34"-33"1,34 66 15,34-33-15,-1 0 15,0 0-31,99-33 16,-33 33 15,-33 0-31,67 0 16,-67-33-16,33 33 15,33 0 1,-66 33-16</inkml:trace>
  <inkml:trace contextRef="#ctx0" brushRef="#br0" timeOffset="195139.51">14221 19248 0,'0'-33'0,"-33"33"47,33-33-31,0 0 0,33 33 46,0 0-46,-33-33-16,34 33 0,-1-33 15,33 0 1,33 0 0,-33 0-1,33 33 1,-33 33-1,34 33 1,32-33 0,-33 0-1,33 0 1,-65-66 0,-1 33-1,0-66 1,0 33-1,0 33 17,-33 0-17,66 33 1,-99 0-16,133 0 16,-100-33-16,33 0 15,99 0 1,-32-33-1,-34 0 1,-33 33 0,-66-33-16,33 33 15,0 0-15,0 33 16,66 0 0,1 0-1,32 0 1,-99-33-16,66 0 15,-66 0 1,0 0-16,0 0 16,67-33-1,-34 0 1,0 33 0,0 0-1,0 33 1,0 0-1,34 67 1,32-67 0,0-33-1,-33-33 1,1-34 0,-1 1-1,-33 33 1,0 0-1,0 66 1,0 0 15,34 66-31</inkml:trace>
  <inkml:trace contextRef="#ctx0" brushRef="#br0" timeOffset="208121.51">28211 19811 0,'0'-33'46,"33"33"-30,-33-33-16,0-1 16,0 1-1,33 33 32,-33 33-31,33 1-1,34-1 17,-1 33-32,0 0 15,-33-66 1,0 33 0,0-33-1,-33 33-15,0-66 31,33 33-15,0 0 0,66-66-1,34 33 1,98-66 0,-32-1-1,-133 100-15,99-66 16,-99 33-16,166-66 15,-67 33 1,-66 33 0</inkml:trace>
  <inkml:trace contextRef="#ctx0" brushRef="#br0" timeOffset="208904.51">31552 18322 0,'0'0'0,"0"-33"0,-34 33 15,1 0 16,33 33 1,33-33-17,-33 33 1,67 67 0,-34-67-1,33 99 1,-33-66-1,0 0 1,0-33 0,0-33 15,0-33-15,0 33-16,33-66 15,100 0 1,65-33-1,-32 33 17,-100 33-32,33 0 0,-99-1 15,67 1-15,-67 33 16,33-33-16</inkml:trace>
  <inkml:trace contextRef="#ctx0" brushRef="#br0" timeOffset="209521.51">30559 17297 0,'0'0'16,"-33"-33"-16,33 0 31,0 66-15,0 0 31,33-33-47,-33 66 15,33-66-15,1 99 32,-1-65-32,-33-1 0,66 33 15,-33-66 1,0 33 0,0-33-16,0 0 15,0-33 1,0 0-16,33 0 15,0 0-15,1-1 16,98-65 0,-99 99-16,133-99 15,-166 99-15,264-99 16</inkml:trace>
  <inkml:trace contextRef="#ctx0" brushRef="#br0" timeOffset="-200278.22">5854 20373 0,'0'0'0,"0"-33"31,0 0-15,0 0 0,33 33-1,-33-33 1,33 33 0,33 33-1,33-33 1,34 0-1,-1 33 1,0-33 0,-66-33-1,34 0 1,-1 0 0,-33-1 15,0 1-16,33 66 1,34 34 0,-34-1-1,99-33 1,-98-33 0,-1 0-1,0-33 1,-33 0-1,-33 0 1,33 33 0,34 33-1,-1 0 1,0-33 15,33 33-15,-99-33-16,67-33 15,-67 33-15,33-66 16,0 33 0,-33-1-1,33 1 1,-33 66 0,66 34-1,-32-34 1,32 0-1,33-66 1,-33-33 0,1-1-1,-67 34 1,0 0 15,0 33-31,0 33 16,0 0-16,0-33 0,-33 33 15,99 1 1,0-1 0,34 0-1,-34-66 1,0 0 0,-33-34-1,0 67 1,1 0-1,65 33 1,-33 1 0,33-1-1,-65-33 1,65-67 15,-66 1-15,0 0-1,0 33-15</inkml:trace>
</inkml:ink>
</file>

<file path=ppt/ink/ink2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8:23:31.954"/>
    </inkml:context>
    <inkml:brush xml:id="br0">
      <inkml:brushProperty name="width" value="0.05292" units="cm"/>
      <inkml:brushProperty name="height" value="0.05292" units="cm"/>
      <inkml:brushProperty name="color" value="#C00000"/>
    </inkml:brush>
  </inkml:definitions>
  <inkml:trace contextRef="#ctx0" brushRef="#br0">8731 12733 0</inkml:trace>
</inkml:ink>
</file>

<file path=ppt/ink/ink2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8:56:29.478"/>
    </inkml:context>
    <inkml:brush xml:id="br0">
      <inkml:brushProperty name="width" value="0.05292" units="cm"/>
      <inkml:brushProperty name="height" value="0.05292" units="cm"/>
      <inkml:brushProperty name="color" value="#00B0F0"/>
    </inkml:brush>
  </inkml:definitions>
  <inkml:trace contextRef="#ctx0" brushRef="#br0">8004 15280 0,'-66'0'0,"132"0"0,-166 0 0,67 0 15,-99-33 1,-562 132 15</inkml:trace>
  <inkml:trace contextRef="#ctx0" brushRef="#br0" timeOffset="3766.99">10484 13725 0,'0'0'15,"-33"-33"-15,0 0 16,0-99-1,0 132-15,0-99 16,0 66-16,-33-100 16,-1 34-1,-32 33 17,-33 0-17,66 33 1,-33 66-1,32 33 1,34-33 0,33 0-1,33 0 1,34 0 0,-34-33-1,0 0 1</inkml:trace>
  <inkml:trace contextRef="#ctx0" brushRef="#br0" timeOffset="7116">13692 3307 0,'0'0'0,"0"-33"16,0 0-1,0 0 1,0 0 0,33 0-1,0 33 16,0 33-15,34 0 0,65 33-1,-99-33-15,33 0 16,-33-33 0,33 0-1,0 0 1,34-66-1,-67 0 1,0 33 0,33 0-1,0 33 1,0 0 0,0 66-1,1-33 1,32 0-1,-33-66 1,33 0 0,-33-33-1,0 0 1,1 33 15,-1 0-15,33 66-1,0 0 1,-33 0 0,0-33-1,1 0 1,-1-33 0,-33 0-1,33 0 1,0 0-1,-33 33-15,33-34 16,-66 68-16,66-34 16,34 66-1,32 0 1,-66 0 15,0-66-15,0 0-1,1-33 1,-1-33 0,-33 33-1,0 33 1,0 0 0,33 66-1,0-33 1,0 0-1,34-33 1,-67-33 0,0 0-1,-33 0 1</inkml:trace>
  <inkml:trace contextRef="#ctx0" brushRef="#br0" timeOffset="34078.99">11807 5027 0,'0'33'110,"-33"-33"-79,33 33-16,-33-33 17,33 33-32,0 0 15,-33 0 1,33 1 0,33-1-1,-33 0 1,33-33-1,0 0 1,-33-33-16,33 0 16,-33-1-16,0 1 15,0-33 1,0 33 0,-33 33-1,0 0 1,0 33 15,0 0-15,0 0-1,33 0 1,0 1 0,33-34-1,0 0 1,33 0-1,-33-34 1,0 1 0,-33 0-1,-33 33 1,0 0 0,0 0-1,0 0 1,33 33 15,0 0-15,0 1-1,33-34 1,0 0 0,-33-34-1,0 1 1,0-33-1,-33 33 1,33 66 0,-33-33-1</inkml:trace>
  <inkml:trace contextRef="#ctx0" brushRef="#br0" timeOffset="35729">12832 4994 0,'-33'0'62,"33"-33"-46,-33 33 0,0 33-1,0-33 1,33 33-16,-33-33 16,33 66-1,-33-33 1,66 0-1,33-33 17,-33 0-17,-33-33 1,0-33 0,0 33-1,0 0-15,-33 33 31,0 0 1,33 33-17,0 0 1</inkml:trace>
  <inkml:trace contextRef="#ctx0" brushRef="#br0" timeOffset="36611.99">14089 5027 0,'0'-33'0,"-33"33"16,33-33-1,-33 33 32,0 33-31,33 0-1,-33 0-15,33 0 16,0 0 0,33 0-1,0-33 1,0-33 0,33 0-1,-33-33 1,-33 0-1,-33 33 1,-33 33 0,33 0-1,0 0 1</inkml:trace>
  <inkml:trace contextRef="#ctx0" brushRef="#br0" timeOffset="37315.99">15412 4862 0,'-33'0'31,"0"0"-15,0 0 0,0 0-1,33 33-15,0 0 31,-33-33-31,66 33 32,-33 0-32,33-33 15,0 33 1,0-66 0,0 33-1,-33-33 1,0 0-1,0 0-15,-33 33 16</inkml:trace>
  <inkml:trace contextRef="#ctx0" brushRef="#br0" timeOffset="39128.99">17297 5027 0,'0'0'16,"0"33"-16,-33-66 0,33 66 15,-33-33 32,0 33-47,0 0 31,0 0-15,33 0 0,0 1-16,33-34 31,0 0-16,0 0-15,33-34 16,-33-32 0,-33 33-1,-33 33 1,0 0 0,-33 33-1</inkml:trace>
  <inkml:trace contextRef="#ctx0" brushRef="#br0" timeOffset="40061.99">19315 5093 0,'0'-33'47,"-33"33"-31,-1 0 0,1 33-1,33 0 1,0 0-1,33-33-15,1 33 16,32-33 15,0-33-15,-66-33 0,0 33-1,-33 33 1,-33 0-1,33 0 1,-1 33-16</inkml:trace>
  <inkml:trace contextRef="#ctx0" brushRef="#br0" timeOffset="40840.99">21630 4895 0,'0'33'0,"0"-66"0,-33 33 0,0 0 31,-1 0-15,34 33-16,-66-33 15,33 66 1,0-33-1,33 0 1,33 0 15,0 0-15,33-33 0,1 0-1,-67-33 1,0 0-16,0 0 15,-33 33 1,-1 0 0,1 0-16</inkml:trace>
  <inkml:trace contextRef="#ctx0" brushRef="#br0" timeOffset="41860.99">24276 5027 0,'-34'0'63,"34"33"-48,-33-33-15,0 33 16,33 0 15,-33-33-15,33 66 0,66-32-1,-66-1 1,33-33-1,-33-33 1,34 33-16,-34-67 16,33 67-1,-66-33 1,33 0 0</inkml:trace>
  <inkml:trace contextRef="#ctx0" brushRef="#br0" timeOffset="46540.99">26095 5490 0,'0'0'0,"-34"0"0,68 0 15,-1 0 48,-33-33-63,33 33 15,0-33-15,33 0 16,66-33 0,100-67-1,-1 34 1,-32 0-1,-34 0 1,-132 66 0</inkml:trace>
  <inkml:trace contextRef="#ctx0" brushRef="#br0" timeOffset="47711.99">27980 4630 0,'-33'0'62,"0"0"-46,33 33-16,-34-33 16,1 0-1,0 0-15,33 33 16,-66 0-1,33 0 1,33 34 0,33-1-1,0 0 1,33-33 0,34 0-1,-1-33 1,-33-33-1,0 0 1,-33-33 15,-33-33-15,0 32 0,-33 1-1,0 33 1,33 0-16,-33 0 15,0 33-15,-33-33 16,33 33 0,-67 0-1,34 0 1,-33 0 0,66 0-1,0 0-15,0-33 31,33 0-31,-33 33 0,33-33 16,-33-33 0,66 33 15,-33-1-15,33-32-1,0 33 1,66-33-1,0 33 1,-32 33 0,-1 0-1,-33 33 1,0 0 0,-33 33-1,0 0 1,0-32-16,0 65 15,0-66 1,-33 0-16,33 33 31,-66-33-31</inkml:trace>
  <inkml:trace contextRef="#ctx0" brushRef="#br0" timeOffset="56219.99">18389 2282 0,'-34'0'31,"1"0"1,0-33-1,0 33 16,33-33-16,-33 33-15,33-33-1,33 0 32,-33 0-31,0 0-16,66-34 15,-66 34 1,100-66 0,-67 99-16,0 0 15,0 0 1,33 33 0,-33 33-1,33 34 1,0-34-1,-66 33 1,0-66 0,0 0-16,-33 66 15,33-66-15,-33 0 16,-33 34 0,0-1-1,33 0 1,0-33-1,33 0 1,-33 0 0,0 0 31,66-33-16,0 0 0,-33-33-15,33 33-16,0 0 15,0-33 1,99 0 0,1 33-1,-67-33 1,-33 33-16,0 0 15,0 0-15,-33-33 16</inkml:trace>
  <inkml:trace contextRef="#ctx0" brushRef="#br0" timeOffset="57309.99">18554 1124 0,'0'-33'16,"-33"33"31,66 0-32,0 33 32,0 1-16,0-1-15,0 0-16,0-33 0,33 66 16,-66-33-16,33 33 31,-33-33-15,-33-33 15,33-33-16,0 0-15,-33 0 16,33 0-16,0 0 0,-33 33 16,66-66-1,-33-1 1,33 34 0,0-33-1,34 66 1,-34 0-1,33 0 1,0 99 15,-66-65-15,66 65 0,-66-66-16,33 66 15,-33-66-15,33 33 16,-33 0-1,0 1 1,0-34-16</inkml:trace>
  <inkml:trace contextRef="#ctx0" brushRef="#br0" timeOffset="58926.99">19811 2315 0,'33'0'63,"0"0"-32,0 0-31,0 0 16,-33-33-16,33 33 0,33 0 15,33-33 16,34 0-15,-166 66-16</inkml:trace>
  <inkml:trace contextRef="#ctx0" brushRef="#br0" timeOffset="59142.99">19910 2447 0,'0'33'0,"33"-33"62,-33-33-46,33 33 0,0 0-1,0 0-15,0-33 0,232-33 16</inkml:trace>
  <inkml:trace contextRef="#ctx0" brushRef="#br0" timeOffset="59559.99">20141 1951 0,'-33'0'0,"66"0"0,-33 0 63,33 0-63,1 0 15,-34 33-15,132-33 16,33 67-1,-32-34 1,-34 33 0,-99-33-16,0 0 15,0 0 1,-33 33 0,-67 66-1,34-65 1,-33 32-1,66-33 1,0 0-16</inkml:trace>
  <inkml:trace contextRef="#ctx0" brushRef="#br0" timeOffset="60210.99">21067 1521 0,'-33'0'15,"33"-33"-15,0 0 16,0 0 0,0 0-1,0 0 1,0 0-16,0 0 15,33 33 1,67 0 0,-34 33-1,-33-33 1,33 99 0,-66-66-16,33 0 0,-33 33 15,0 166 1,-33-67-1,-33 1 1,0-67 0,33-66-1,66-33 17,0-33-17,33 0 1,66 0-1,-33 0 1,1 0 15,-34-34-31</inkml:trace>
  <inkml:trace contextRef="#ctx0" brushRef="#br0" timeOffset="60895.99">21398 794 0,'0'-33'0,"0"66"0,0-99 46,33 66-46,0 0 16,0-33 0,67-1-1,-1 34 1,-33 34 0,-33 32-1,-99 0 1,0 0-1,33-33 1,0-33 15,66 0-31,0-33 32,33 33-17,0 33 1,33 0-1,-33 33 1,-33-33 0,-66 100-1,-66-67 1,-33-33 0,33-33-1,-34-33 1</inkml:trace>
  <inkml:trace contextRef="#ctx0" brushRef="#br0" timeOffset="61343">22423 1554 0,'0'-33'0,"34"33"15,-34-33 17,33 33-32,-33-33 15,33 33-15,33-33 16,33 0-1,66-33 1,-65 33 0,-1 33-1,-66 0 1</inkml:trace>
  <inkml:trace contextRef="#ctx0" brushRef="#br0" timeOffset="61574.99">22589 1753 0,'0'0'0,"33"0"47,0 0-31,0-33-16,0 33 15,0 0 1,99-66 0,34 33-16</inkml:trace>
  <inkml:trace contextRef="#ctx0" brushRef="#br0" timeOffset="62408.99">23945 1025 0,'0'0'0,"-33"-33"15,0 33 1,0 0 0,-1 0-1,1 0-15,-33 33 16,33 0-16,0 0 15,-33 34 1,33-1 0,33 33-1,66 0 17,33-33-17,67-33 1,-1-99-1,-33 0 1,-99-66 0,-99 33-1,-33 32 1,-33 1 0,32 66-1,-32 0 1,33-33-1,33 33 1,0-33 15,0-33-15,32 0-16,1-33 31,66 32-15,-33 34-16,67-33 15,-34 66-15,0-33 16,33 33 0,66 33-1,-66 33 1,34 34 0,-100-67-16,33 99 15,-33-99-15,0 99 16,-67 1-1</inkml:trace>
  <inkml:trace contextRef="#ctx0" brushRef="#br0" timeOffset="69923.98">22457 7243 0,'0'-33'0,"0"66"31,33-33 0,-33-33-15,33 33-16,0-33 16,33 33-1,0-33 1,33 33 15,-33 33-15,34 0-1,-1 0 1,66 66 0,-33-33-1,-32-33 1,-1 0 0,-66-33-16,33 0 15,-33 0-15,33-33 16,34 33-1,-34-33 1,0 33 0,0 0 15,0 33-15,-66 0-16,66 1 15,-33-34-15,0 33 16,34 0-1,32-33 1,0 0 0,-33-33-1,-33 33-15,0-33 16,0-1-16,67 1 16,-67 33-1,33 0 1,0 0-1,0 33 1,33 34 15,-33-67-15,34 0-16,-1-33 31,0-1-15,0 1-1,1 0 1,-34 33 0,33 0-1,0 66 1,0-32 0,34-34-1,32-34 1,-33 1-1,1-33 1</inkml:trace>
  <inkml:trace contextRef="#ctx0" brushRef="#br0" timeOffset="71523.98">25632 5358 0,'0'-33'16,"-34"0"0,34 0-1,-33 33-15,33-33 16,-33-1-16,-33-32 16,66 33-16,-132-66 15,66 66-15,-67-66 16,67 66-1,-99-67-15,-100-32 16,34 66 0,-1 33-1,34 0 1,-1 33 15,1 33-15,-100 0-1,34 0 1,98 33 0,-32 100-1,99-100 1,66 198 0,33-198-1,33 100 1,0-34-1,0-99-15,33 99 16,-66-98-16,66 65 16,66 66 15,1-66-31,-100-66 0,198 67 31,-198-67-31,100 33 16,65 0-1,1 0 1,32 0 0,-32-33-1,32-33 1,34-66 0,-100 33-1,33-66 1,-98 33-1,-1-100 1,-33 34 0,-66-66-1,-66 32 1,-66 1 15,-34 0-15,-65-1-16</inkml:trace>
  <inkml:trace contextRef="#ctx0" brushRef="#br0" timeOffset="73073.98">12105 4862 0,'0'0'0,"-33"-33"16,0 33 0,-1-33-1,-65-1 1,33 1 0,33 33-16,-66-33 15,66 33-15,-33 0 16,-100 0-1,133 33-15,-33 0 16,33-33-16,-33 34 16,-67 65 15,1 33-31,66 0 31,0 34-15,66-34-1,0-33 1,33 100 0,33-100-1,0 0 1,-33-66-16,67 66 16,-67-66-16,33 1 15,99 32 1,1-66-1,98-33 1,-132-34 0,-99 67-16,100-132 15,-100 99 1,0-66-16,0 66 0,-33-133 31,0 100-31,-66-66 16,-66-33-1,-1 65 1,100 67-16,-132 0 16,33 0-16</inkml:trace>
  <inkml:trace contextRef="#ctx0" brushRef="#br0" timeOffset="77772.98">7838 860 0,'-33'0'0,"66"0"47,-33 33 31,0 0-78,33 232 47,0-232-47,-33 33 15,0 33 1,0-33-16</inkml:trace>
  <inkml:trace contextRef="#ctx0" brushRef="#br0" timeOffset="78273.98">8136 1025 0,'-33'0'16,"33"-33"-16,0 0 15,33 0 32,0 33-47,33-66 16,66 33-1,-65 99 1,-67 66 0,-33 1-1,-1-1 1,1-99-16,0 66 15,33-66-15,0 33 16,0-33 0,0 1-1,33-34 1,34-67 0,65-65 15,33 0-16</inkml:trace>
  <inkml:trace contextRef="#ctx0" brushRef="#br0" timeOffset="78922.98">8268 298 0,'0'0'15,"-33"-33"-15,0 0 0,0-1 16,0 1-1,-132-33 1,65 33 0,1 99-1,0 67 1,0 98 0,33 1-1,-1-34 1,67-132-16,-33 100 15,33-133-15,0 33 0,33 33 16,34 66 0,65-32-1,66-34 1,1-33 0,-133-66-1,165 0 1,-164 0-16,164-33 15,-33-66 1,1-67 0,-133 34-1,-99-166 1,-66 100 0,-67-34-1,1 100 1,-33 66-1,-34 132 1</inkml:trace>
  <inkml:trace contextRef="#ctx0" brushRef="#br0" timeOffset="80510">1257 7838 0,'-33'33'109,"33"0"-109,0 1 16,0-1-16,-33 99 16,-34 33-1,34 1 1,33-67 0,0-33-1</inkml:trace>
  <inkml:trace contextRef="#ctx0" brushRef="#br0" timeOffset="80856.98">1025 7838 0,'-33'0'15,"66"0"48,0 0-47,-33 33-1,33 0-15,67 34 31,-34-1-15,66 66 0,-66-99-16,-33 0 15,0 0-15,0 0 16,-33 0 0</inkml:trace>
  <inkml:trace contextRef="#ctx0" brushRef="#br0" timeOffset="81188.98">992 8235 0,'0'0'0,"-33"0"31,66 0 16,-33-33-15,33 33-32,0-33 15,67-33 1,65-33-1,-33-1 1,-99 100-16,133-66 16</inkml:trace>
  <inkml:trace contextRef="#ctx0" brushRef="#br0" timeOffset="85071.99">21431 8334 0,'-33'0'0,"66"0"94,0 0-63,-33-33-31,33 33 0,133-33 16,32 33-1,100-33 1,-166 33 0,133-33 15,-166 33-31,-33 33 31,-33-33-15</inkml:trace>
  <inkml:trace contextRef="#ctx0" brushRef="#br0" timeOffset="85454.99">22093 8434 0,'0'-33'15,"0"66"48,0 0-47,0 0-1,0 33-15,33-33 0,-33 0 16,33 66-1,-33-66 1,33 100 0,0 32-1</inkml:trace>
  <inkml:trace contextRef="#ctx0" brushRef="#br0" timeOffset="86038.99">22820 8797 0,'-33'0'31,"33"33"0,0 1 1,0-1-17,0 0 1,0 33 0,33 0-1,33-33 1,1 33-1,65-66 1,-33-33 0,-33 0-1,-66-33 1,0-33 0,-66-34 15,33 67-31,-33 33 15</inkml:trace>
  <inkml:trace contextRef="#ctx0" brushRef="#br0" timeOffset="86471.99">23614 8268 0,'-33'0'0,"33"33"31,0 0 1,0 0-32,0 1 0,0-1 15,0 99 1,33 99 0,-33 1-1,33-166 1,0 199-1,0-100 1,0-66 0,-33-33-1,0 1 1</inkml:trace>
  <inkml:trace contextRef="#ctx0" brushRef="#br0" timeOffset="86905.99">23647 8797 0,'0'0'0,"0"-33"0,0 0 32,33 33-17,33 0 1,34-33 0,-34 66-1,33 33 16,-66 1-15,-33 65 0,-33-99-1,0 66 1,-33-33 0,-34-66-1,34-33 1,-66-99-16</inkml:trace>
  <inkml:trace contextRef="#ctx0" brushRef="#br0" timeOffset="87471.99">24176 7871 0,'0'0'0,"0"33"31,0 1-15,0-1-1,0 0-15,0 66 16,0-66-16,33 99 16,-33-99-16,0 0 15,0 133-15,33-67 16,-33 0 15,34 0-15,-34 1-1,0-67 1,33 0-16,-33 0 16,0 0-16,33 0 15,0 0 1,33 0-1,-33 0 1,33-33 0,33 0-1,34-66 1</inkml:trace>
  <inkml:trace contextRef="#ctx0" brushRef="#br0" timeOffset="88088.99">24937 8864 0,'-33'0'32,"66"0"-17,0 0 32,-33-34-47,33 34 16,33 0-1,0-33 1,-33 0-16,67-33 16,-100 33-16,33 0 15,-33 0 1,-33-66-1,-33 99 1,32 0 0,-65 66-1,33 33 1,33-33 0,0 67 15,66-67-31,66 33 31,0-66-15,67-33-1,32-66-15</inkml:trace>
  <inkml:trace contextRef="#ctx0" brushRef="#br0" timeOffset="88572">25698 8401 0,'-33'0'31,"33"-34"-31,-33 34 16,33 34-1,-34-34 1,34 66 0,0 0-1,0 0 1,34 33-1,32-33 1,0-33 0,0 0-1,0 34 1,-33-67 0,-66 66 15,0 0-31,0-66 15,-33 66 1,33-33-16,0-33 16,-166-33-16</inkml:trace>
  <inkml:trace contextRef="#ctx0" brushRef="#br0" timeOffset="90704.99">22787 10484 0,'0'-33'0,"0"66"31,-33-33 0,33 33-31,-33-33 16,33 33-16,-99 33 31,66 67-15,0-1-1,0-66 1,66 99 0,33-32-1,0-67 1,33 33-1,0-33 1,-32-33 0,65-33-16</inkml:trace>
  <inkml:trace contextRef="#ctx0" brushRef="#br0" timeOffset="91638.99">23184 10716 0,'0'0'0,"0"-33"16,0-1 15,0 1-15,33 0-16,0 0 31,66 0-15,-32 33-1,-34 0 1,66 66 0,-66 67-1,0-1 1,-66-33-1,33-33 1,0-33-16,-33 0 16,0 0-16,0-33 15,0 34 1,-33-34 0,32 0-1,1 0 1,33-34 15,33-65-15,1 0-1,32 0 1,-33 33 0,0 33-1,-33 0 1,33 33 15,-33 33-31,0 0 31,0 0-15,0 0-16,0 0 31,0 0-31,33 33 16,0 0 15,33 0-15,-33-66-1,33 33 1,34-99 0,-34-33-1,-66-66-15</inkml:trace>
  <inkml:trace contextRef="#ctx0" brushRef="#br0" timeOffset="92070.99">24176 10848 0,'33'0'78,"-33"33"-78,0 0 0,33-33 15,-33 33 1,34 66 0,-34-33-16</inkml:trace>
  <inkml:trace contextRef="#ctx0" brushRef="#br0" timeOffset="92490.99">24540 10848 0,'-33'0'0,"33"-33"31,0 0 16,33 33-16,-33 33-15,33-33-16,0 0 15,0 0 1,-33 33-16,33-33 16,0 66-1,-66 0 1,-33 33 0</inkml:trace>
  <inkml:trace contextRef="#ctx0" brushRef="#br0" timeOffset="93437.99">24937 10153 0,'0'0'0,"0"-33"0,-33 33 31,33-33-15,33 33-1,0 0 1,0 0-1,66 33 1,-33 0 0,34 67-1,-67-1 1,-33 0 15,-33-33-31,-33 33 16,-1-32 15,34-34-15,0-33-1,0-33 1,0-1 0,33-32-1,33-33 1,33 0-1,-33 33 1,0 0 0,1 33-1,-1 33 1,-33 33 0,33 0 15,-33 0-31,0 0 31,0 33-15,0 33-1,0-33 1,33-66-16,-33 66 16,33-66-16,0 34 15,66-34 1,0-67-1,1 1 1,-100 33-16,-33-66 16</inkml:trace>
  <inkml:trace contextRef="#ctx0" brushRef="#br0" timeOffset="93920.99">25731 10352 0,'0'0'15,"0"-33"-15,0 0 32,33 33-17,0-33 1,33 66 0,-66 0-1,0 0-15,0 33 16,0-33-1,-33 0 1,0 66 0,66-99-1,0 0 1,0 0 0,33-33-1,33 0 1,1-33-1,-34 33-15</inkml:trace>
  <inkml:trace contextRef="#ctx0" brushRef="#br0" timeOffset="94253.99">25962 9492 0,'33'0'0,"0"0"31,0 33-15,1-33-16,-1 33 15,132 99 1,-66-65 0,67 131-1,-100-33 1,-66 1 0,0-100-16,-133 298 15</inkml:trace>
  <inkml:trace contextRef="#ctx0" brushRef="#br0" timeOffset="95021.99">23449 12105 0,'0'0'0,"0"33"62,0 0-46,-33-33-16,33 66 15,-67 66 1,67 1 0,0-1-1,67 0 1,-34-99-16,33 33 31,-33-33-31,0 1 0,66 32 0,-66-33 16,265 0-16</inkml:trace>
  <inkml:trace contextRef="#ctx0" brushRef="#br0" timeOffset="95920.99">24077 12105 0,'0'-33'16,"-33"33"-1,66 0 17,-33-33-17,33 33 1,33 0-1,0-34 1,34 68 0,-34 65-1,-33 0 1,-33 0 15,-33 33-15,-33-32-16,33-34 15,0-33 17,-1 0-17,1-66 1,0 0 0,33 0-1,33-100 1,0 34-1,1-33 1,-1 66 0,0 33-1,0 0 1,-33 66 0,0 0-1,0 0 1,0 33 15,33 33-15,0-66-1,0 67 1,66-34 0,0-66-1,-66 0-15,67 0 16,-67 0-16,66-66 15,0-67-15</inkml:trace>
  <inkml:trace contextRef="#ctx0" brushRef="#br0" timeOffset="96390.98">25069 12303 0,'0'-33'0,"33"33"31,0 0-15,-33-33 0,67 66-1,-34 0 1,-33 66 0,0-33-1,-33 1 1,33-34-16,0 0 31,0-66-15,33 33-1,0-33 1,66 0 0,-33-1-1,0 1-15</inkml:trace>
  <inkml:trace contextRef="#ctx0" brushRef="#br0" timeOffset="96670.99">25665 12171 0,'33'0'16,"-33"-33"0,33 33-1,-33 33 1,33 0 0,-33 0-1,33-33-15,0 66 16,-33-33-1,0 99 1</inkml:trace>
  <inkml:trace contextRef="#ctx0" brushRef="#br0" timeOffset="97953.99">25797 11410 0,'0'-33'16,"0"0"31,0 0 15,33 33-46,-33-33-1,33 33 1,0-33 0,0 33-1,0-33 1,33 0-1,1 33 1,32 66 0,-33 0-1,0 66 1,-33-33 15,-33 67-15,0-133-16,-33 0 0,33 0 15,-33 33-15,-33-33 32,33 0-17,-33-33 1,-1-33 0,34 0-1,0-66 1,33 0-1,33 66-15,0-67 16,-33 67-16,34 0 16,32-66-1,-33 66 1,0 33 0,-33 33 15,0 0-31,0 0 31,33 100-15,-33-100-1,33 66 1,33-66 0,33 0-1,-33-33 1,67-66-1,-67 0 1,-66 0 0,-33-34-16</inkml:trace>
  <inkml:trace contextRef="#ctx0" brushRef="#br0" timeOffset="98520.99">26723 11542 0,'0'0'0,"0"-33"0,0 0 16,0 0 0,0 0-1,33-33 1,66 33 0,-33 33-1,1 33 1,-34 33 15,-33 33-15,0-32-1,-33-34 1,33 0 0,0-66-16,33 33 15,0 0-15,0 0 16,0 0-1,33 0 1,-33 66 0,-33-33-1,-33 66 1,0-99-16,0 66 16,-33-33-1,0 0-15,-100-66 16</inkml:trace>
  <inkml:trace contextRef="#ctx0" brushRef="#br0" timeOffset="98853.99">26954 10616 0,'0'0'0,"34"0"31,-34 33-31,66 1 16,33-1 0,0 66-1,-66-66-15,99 66 16,-65-66-1,-1 99 1,33 133 0,-99-133-1,-66 133 1,-66-34-16</inkml:trace>
  <inkml:trace contextRef="#ctx0" brushRef="#br0" timeOffset="99569.99">26988 9889 0,'0'-33'31,"33"33"-31,-33-33 32,66-33-32</inkml:trace>
  <inkml:trace contextRef="#ctx0" brushRef="#br0" timeOffset="99719.99">27781 9360 0,'0'0'0,"33"0"0,-33-33 0,33 33 16,-33-34-1,166-32 1</inkml:trace>
  <inkml:trace contextRef="#ctx0" brushRef="#br0" timeOffset="99863.99">28377 9029 0,'0'0'0,"33"0"16,-33-33-1,33 0 17,0 33-32</inkml:trace>
  <inkml:trace contextRef="#ctx0" brushRef="#br0" timeOffset="100138.99">28145 10881 0,'0'-33'0,"0"0"32,0 0-17,66-33 1</inkml:trace>
  <inkml:trace contextRef="#ctx0" brushRef="#br0" timeOffset="100303.99">28674 10385 0,'0'0'0,"33"-33"16,0 33 15,0 0 0,1 0-31</inkml:trace>
  <inkml:trace contextRef="#ctx0" brushRef="#br0" timeOffset="113302.99">10815 7805 0,'0'-33'15,"0"0"17,33 33-17,0 33 63,-33 0-46,33 0-32,0 0 0,-33 0 15,66 100 1,33-1 0,-65-66-1,-1-66 16,0-33-15,0 0 0,66-33-1,33 0 1,67-67 0,-1 67-1,34 0 1,-100 0-1,0 33 1</inkml:trace>
  <inkml:trace contextRef="#ctx0" brushRef="#br0" timeOffset="114702.99">16239 7673 0,'0'0'0,"-33"0"0,66 0 46,-33 33 79,33-33-109,0 33-16,0 33 31,0-33-15,0 0 0,33 34-1,34-1 1,32-132-1,33-34 1,67 1 0,-34 0 15,1 0-15,-67 32-1,-66 34 1,-66 66-1,-33-33 17</inkml:trace>
  <inkml:trace contextRef="#ctx0" brushRef="#br0" timeOffset="160096.99">11278 8599 0,'0'0'0,"-33"0"31,33-33 32,33 33-48,-33-33-15,33 0 16,99-33 0,-33-1-1,67 1 1,32-33 15,34 0-15,-199 66-16,132-33 15,34 0 1,-67 32 0,33 1-1,67 0 1,-1 0-1,-32 33 1,-1-33 0,-66 33-1,-32 0 1,65 0 15,-132 0-31,66 0 0,-66 33 0,34-33 16,-34 0-16,66 33 15,-66-33 1,66 0 0,33 0-1,-32 33 1,32 0 0,-33 1-1,0-1 1,1 33-1,-34-33 1,0 0 0,33 0-1,-66 0 1,33 0 0,-33 0-1,0 0 1,34 0 15,-34 0-31,0-33 16,0 33-16,33-33 15,-33 34 1,66-1 0,-33 33-1,1-33 1,-1 0-1,-33 0 1,-33 0 15,33-33-31,33 0 16</inkml:trace>
  <inkml:trace contextRef="#ctx0" brushRef="#br0" timeOffset="161678">11410 8500 0,'0'-33'0,"0"0"31,0 0-15,33 33-16,-33-34 15,99 1 1,1-33-1,98-33 17,-33 0-17,67 0 1,-34-1 0,-131 100-16,98-66 15,-99 33-15,33 0 16,265-66-1,-132 33 1,65 0 0,-98 32-1,-166 1-15,132 33 16,-99-33-16,34 33 16,98-33-1,0 33 1,-32 0-1,-1 0 17,-33 0-17,1 0 1,-1 33 0,0-33-1,1 33 1,-1 0-1,-33 1 1,0-1 0,1 33-1,-34 0 1,33-33 0,-33 33-1,0-33 1,0 33 15,-33 1-31,34 32 31,-1-33-15,-33 0 0,33 0-1,-33 33 1,33-32-1,-33-1 1,0 0 0,-33-33-1,0 33 1,33-33 15,0 33-31,-33-33 16,33 0-1,1-33 1</inkml:trace>
  <inkml:trace contextRef="#ctx0" brushRef="#br0" timeOffset="163411.99">11311 8566 0,'33'0'47,"-33"-33"-31,0 0-1,33 0 1,0-33 0,33-67-1,-33 133-15,34-99 32,-34 33-32,66-66 15,-66 99 1,265-199-16,-100 100 15,-33 32 1,-132 100 0,100-99-1,-100 99-15,132-99 16,67 33 0,-34 0-1,67 0 1,-67 33-1,-165 33-15,133-34 16,-133 34-16,99-33 16,99-33-1,-32 66 1,-34 0 0,67 0-1,-67 0 16,-132 0-31,99 33 16,-98-33-16,98 33 0,66 34 31,-65-34-15,65 33 0,0 0-1,-98-33 1,65 66-1,0-33 1,-32 0 0,32 1-1,-66-1 1,0 0 0,-65-33-16,-1 0 15,0-33-15,-33 33 16,66 0-16,0 33 15,33 1 17,-66-34-32,0 0 15,67 66 1,-100-66-16,66 66 16,-33-66-1,33 66 1,-66-65-16,66 32 15,-66-33 1,33-33-16,-33 66 16,33-33-1,-33 0 1,33 0 0</inkml:trace>
  <inkml:trace contextRef="#ctx0" brushRef="#br0" timeOffset="165160.99">4134 11509 0,'33'0'0,"0"0"63,0-33-63,0 33 15,34 0-15,-34 0 16,66 0-16,66 0 31,1 0-15,-133 0-16,132 0 16,-132 0-16,66-33 15,-66 33-15,100-33 16,-100 33-16,66 0 15,0-33 1,-33 33 0,-33 0-1,-33 33 1,33-33 0</inkml:trace>
  <inkml:trace contextRef="#ctx0" brushRef="#br0" timeOffset="165927.99">6582 11311 0,'-34'0'31,"68"0"-15,-1 0 15,0 0-15,33 0 0,99 0-1,-33 33 1,100-33-1,-133 33 1,33-33 0,-65 0-1,-34 0 1,0 33 0,-66-33 15,33-33-16</inkml:trace>
  <inkml:trace contextRef="#ctx0" brushRef="#br0" timeOffset="166630.99">8632 11245 0,'33'0'63,"0"0"-48,-33 33 1,33-33-16,0 0 16,67 33-1,65 0 1,66 0 0,-65-33-1,-100 0-15,33 33 16,-66-33-16,66 0 15,-32 33 1</inkml:trace>
  <inkml:trace contextRef="#ctx0" brushRef="#br0" timeOffset="168060.99">12171 8599 0,'0'-33'62,"33"33"-62,-33-33 16,33 33-16,0-33 16,0 0-16,33 0 15,33-34 1,67-32 15,-133 66-31,99-33 0,-66 33 0,67-33 16,-67 33-16,231-66 15,-230 99 1,32-34-16,232 1 31,-199 0-15,99 33 0,-32 0-1,32 33 1,-32 0-1,-133-33-15,99 34 16,-99-34-16,1 0 16,164 66-1,-99 0 1,-66 0 0,1 0-1,-1 0 1,0-33 15,0 67-31,0-34 31,0 0-15,-33 33 0,34-33-1,-34-33 1,0 33-1,33-33 1,-33-33 0</inkml:trace>
  <inkml:trace contextRef="#ctx0" brushRef="#br0" timeOffset="169161.99">12303 8599 0,'-33'0'0,"0"0"16,33-33 0,-33 33-1,0 0 1,33-33 31,33-33-32,66 0 1,-66 66-16,166-133 31,-166 100-31,66 0 16,298-132 0,-133 99-1,166-34 1,-99 67-1,-265 33-15,232 0 16,-232 0-16,132-33 16,-131 33-16,164 0 15,-165 0-15,100 33 16,-1-33 0,33 66-1,-65-32 1,-100-1-1,66 0-15,-66 0 16,0 0-16,66 33 0,-66-66 16,100 99-16,-1-33 31,-33 34-15,-33-67-1,1 33 1,-34 0-1,0-66-15,33 66 16,-33-66-16,0 66 16,0-33-1,0 0 1,0-33-16,-33 33 16,33-33-16,-33 33 15,33-33-15,0 34 16,0-34-1,1 0-15</inkml:trace>
  <inkml:trace contextRef="#ctx0" brushRef="#br0" timeOffset="170212.99">12204 8599 0,'0'-33'16,"-33"33"-16,33-33 31,0 0-16,0 0 1,0 0-16,33 33 16,33-100-1,66 1 1,34 33 0,-133 33-16,198-66 15,-165 99-15,232-99 16,66 32-1,33 34 1,-298 33-16,232 0 16,-265 0-1,265-33 1,-67 66 0,1-33-1,-34 66 1,34 1-1,-199-34-15,66 33 16,-66-33-16,-32 0 0,65 0 16,-33 0-16,66 99 15,-99-99-15,133 100 16,-100-67 0,33 99-1,-33-66 1,0 34-1,0-67 1,-66-33-16,33 0 31,-33 0-31,34-33 0,-1 33 0</inkml:trace>
  <inkml:trace contextRef="#ctx0" brushRef="#br0" timeOffset="171132.99">10649 11443 0,'34'0'16,"-1"0"46,0 0-62,0 0 16,0 0-16,0 0 0,132 0 31,-132 0-31,133 0 16,-133 0-16,165-33 15,-32 33 1,-1 0-1,33-33 1,-65 33 0,-100-33-16,66 33 15,-66 0-15,0 0 32,-66 0-32,-33 33 31</inkml:trace>
  <inkml:trace contextRef="#ctx0" brushRef="#br0" timeOffset="171952.99">12965 11311 0,'33'0'63,"0"0"-47,-33 33-1,33-33-15,0 0 0,33 0 16,33 33-1,67-33 1,98 33 0,-32-33-1,-67 0 1,-33 0 0,-65 0-1,-34 0 48,-66 33-48</inkml:trace>
  <inkml:trace contextRef="#ctx0" brushRef="#br0" timeOffset="172583.99">15214 11476 0,'33'0'78,"0"0"-78,0 0 16,0 33-16,66-33 0,99 33 31,-164-33-31,164 0 16,-165 34-16,99-34 15,67 33 1,-100-33-1,-66 0 1</inkml:trace>
  <inkml:trace contextRef="#ctx0" brushRef="#br0" timeOffset="179225.99">860 10484 0,'0'-33'16,"0"0"0,0 66 46,33 0-46,-33 0-16,0 0 15,33 33 1,-33 67 0,33-1-1,0-33 1,-33 33-1,0-32 1,0-67-16,0 66 16,0-66-16,33 0 15,-33 33 1,0-33 0,0 0 15,33-33-31,-33 34 15,33-34 1,0 33 15,1 0-15,65-33 0,33 0-1,-99 0-15,99 0 16,-98 0-16,-1 0 0,66 0 15,132 0 1,-98 0 0,98 0-1,-66 0 1,-32 33 0,-1 0-1,0 0 16,34 33-31,32-33 16,1 0 0,-1 0 15,-33 0-15,-32-33-1,-34 33-15,-33-33 16,-33 0-16,33 33 15,67-33 1,32 34 0,-33-34-1,34 33 1,-133-33-16,66 0 16,-66 0-16,99 0 15,1 0 1,32 0-1,-66 0 1,33 0 15,-99 0-31,100 0 16,-100 0-16,66 0 16,-33 0-16,66 0 15,-98 0-15,131 0 16,-33 0-1,1 0 1,-1-33 0,-66 33-16,33 0 15,-66 0-15,0 0 0,67-34 16,98 34 0,-33-33-1,34 33 1,-166 0-16,66 0 15,-66-33 1,99 33-16,67 0 16,-1 0 15,1-33-15,-1 66-1,-99-33 1,133 0-1,-34-33 1,-132 33-16,133 0 16,-166 0-16,132 0 15,-132 0-15,100 0 16,-100 0-16,0-33 0,0 33 16,33 0-16,133 0 15,32-33 1,-66 33-1,67-33 1,-34 33 15,-65 0-15,65 0 0,1 33-1,-1-33 1,0 33-1,-32-33 1,-100 0-16,0 0 16,-33 0-16,99 0 15,34 0 1,-1-33 0,-66 33-1,67-33 1,-67 33-1,33 0 1,-99 0-16,100 0 16,-100 0-1,99 0 1,0-33 0,-33 33-1,-32 0-15,32 0 16,-66 0-16,66 0 15,-33 0 1,67 0 0,-34 0-1,0 0 1,-66 33-16,66-33 16,-66 0-16,100 33 15,-67 0 1,33 0-1,0 0 1,0-33 15,-32 0-15,-1 0 0,33 0-1,0-33 1,-33 33-1,0 0 1,1 0 0,32 0-1,0 0 1,-33 0 0,33 0-1,-32 0 1,-1 0-1,33 0 1,-33-33 0,0 33 15,33-33-15,-32 0-1,-34 0-15,33 0 16,-33 33-16,0-33 15,33-33 1,-33 33 0,0 0-1,0-1 1,0-32 0,-33 0-1,33-33 1,-33 33-1,0 33-15,0-67 16,-33 100-16,33-99 31,-33-33-15,33 0 0,-33 32-1,-33-32 1,0 66-1,0-33 1,66 66 0,-66 0-1,33 0 1,0 33 0,-1-33-1,1 33 1,0 0-1,-33-34-15,33 34 16,-66 0-16,0 0 16,-67-33 15,34 33-15,99 0-16,-33 0 15,0 0-15,33 0 0,-34 0 16,1 0-16,-33 0 15,66 0-15,-132 0 16,32 0 0,1 0-1,-33 0 1,65 0 0,-65 0-1,-33-33 1,65 0-1,1 33 1,0 0 15,99-33-31,-33 33 16,32 0-16,-98 0 16,99 0-16,-99 0 15,99 0-15,-100 0 16,100 0-16,-99 33 15,66-33-15,-66 0 16,32 0 0,-98 33-1,33-33 1,-1 0 0,34 0-1,-66 0 1,32 0-1,-32 0 1,165 0-16,-100 0 16,100 0-16,-99 0 31,0 0-15,-1-33-1,67 33-15,-66 0 16,66 0-16,-100 0 15,1-33 1,-66 33 0,32 33-1,166-33-15,-99 0 16,99 0-16,-66 33 16,-67-33-1,1 33 1,-1-33-1,-32 33 1,33-33 15,32 34-15,-65-34 0,33 33-1,32-33 1,-32 0-1,33 33 1,-34-33 0,1 33-1,-1-33 1,1 0 0,132 0-16,-99 33 15,99-33-15,-67 0 16,67 0-16,-99 0 15,99 0-15,-99 33 16,-34-33 0,34 33 15,66-33-31,-66 0 16,99 0-16,-133 0 15,133 0-15,-99 33 16,99-33-16,-100 0 15,1 33 1,33-33 0,-33 33-1,-1-33 1,34 0 0,-33 0-1,0 0 1,-34 0-1,67 0 1,66 0-16,-66 0 31,66-33-31,-34 33 16,-65 0 0,33 0-1,0 0 1,-34 0-1,34 0 1,-33 0 0,-33 0-1,32 0 1,1 0 0,33 0-1,-34-33 1,34 33-1,-33 0 1,33 0 0,0 0 15,65 0-31,-65 0 16,66 0-16,0 0 15,-66 0 1,0 0-1,-1 0 1,-32 0 0,0-33-1,0 33 1,32 0 0,-98 0-1,99 0 1,-34 0-1,1-33 1,66 33 15,0 0-31</inkml:trace>
  <inkml:trace contextRef="#ctx0" brushRef="#br0" timeOffset="180215.99">1058 10616 0,'-33'0'0,"0"0"31,0 0-15,33-33-1,-33 33 1,0-66-1,-33 33 1,33-33 0,0-33-1,-33 0 1,66-1 0,0 1-1,0 33 1,0 0-1,33-33 1,-33-1 0,33 34-1,0-33 17,0 33-17,0 33 1,0-33-1,33 33 1,0-34 0,33 1-1,-32 33 1,-34 0 0,0 33 30,-66 0-30</inkml:trace>
  <inkml:trace contextRef="#ctx0" brushRef="#br0" timeOffset="193273.99">13461 13328 0,'0'0'0,"33"0"0,0 0 16,-33-33-1,99 0 1,-33 0-1,-33 0-15,66 0 16,-65 33-16,65 0 16,-66 0-16,66 66 15,-66-66-15,66 66 16,34 67 0,65-67-1,-66-33 1,-32-99-1,-67 66-15,99-100 16,-99 100-16,33-99 31,33 33-31,-32 0 16,-34 99 15,33 33-15,66 100-16</inkml:trace>
  <inkml:trace contextRef="#ctx0" brushRef="#br0" timeOffset="194157.99">12303 13758 0,'0'0'16,"-33"-33"-16,33 0 16,-33 33-1,33-99 1,66 33-1,99-66 1,1 65 0,65 67 15,-198 0-31,232 33 0,-199 1 16,232 65-1,-1-33 1,1 33-1,-66-99 1,-67-66 0,67-66-1,-199 99-15,132-100 16,-132 100-16,66-33 16,-66 33-16,100 0 15,-100 33-15,66 33 16,33 33-1,100 66 1,-67-65 0,34-34-1,-166-33-15,132-33 16,-99 33 0,66-67-1,34 34 1,-1 0-1,34 66 1,-1 34 0,0-34-1,34-33 1,-67-33 0,1-34-1,-67 1 1,-33-33-16</inkml:trace>
  <inkml:trace contextRef="#ctx0" brushRef="#br0" timeOffset="196040.99">11245 12039 0,'0'-34'16,"-33"34"0,33-33-1,0 0-15,-33 33 16,33-33-1,-33 0 1,-34-33 0,1 33-1,0 0 1,-33-33 0,-33 33-1,-1 0 1,1 33-1,0-33 1,-1 66 15,1-33-31,0 33 16,33 33 15,-34-33-15,34 33-1,0-33 1,0 33 0,33 0-1,-1 1 1,34-34 0,-33 66-1,66-66 1,-33 66-1,33-33 1,0 33 0,0 1-1,33-1 1,0-33 15,33 33-15,-33 1-1,34 32 1,-1-66 0,0 33-1,0-66 1,0 33 0,0 1-1,34-34 1,-1 0-1,33-33 1,-33 33 0,100-33 15,-166 0-31,66 0 16,-66 0-16,0 0 0,0 0 15,133 0 1,-67-33-1,33 0 1,0 0 0,1-34-1,-67 1 1,33-33 0,-33 0-1,33 0 1,-32-34-1,-1 1 1,-33 0 0,-33-34-1,-66 34 1,0 33 15,-67-33-15,34 65-1,-66 1-15</inkml:trace>
  <inkml:trace contextRef="#ctx0" brushRef="#br0" timeOffset="196951.99">10683 13395 0,'0'0'16,"0"33"31,33-33-32,-33 33 1,33 33-16,-33-33 16,33 66-1,0-99-15,0 99 16,0 1-1,0-34 1,-33-33 0,0 0-1,33-33 1,0 0 62,0 0-62,33 0-1</inkml:trace>
  <inkml:trace contextRef="#ctx0" brushRef="#br0" timeOffset="-213535.75">9525 16900 0,'0'-33'15,"0"0"32,0 66-31,33-33-1,-33 33 32,33-33-31,-33 33-16,33-33 16,0 33-16,33 67 15,1-1 1,-1-33 15,-33-33-15,-33 0-1,0-66 32,33 33-31,-33-33 31,33 33-47,0-33 15,0 33 1,33-33-16,67-66 16,-100 66-16,132-67 15,-99 67 1,66-33-16,34-33 31,-1 0-15,-99 66-1,-33 0 1,-66 33 93</inkml:trace>
  <inkml:trace contextRef="#ctx0" brushRef="#br0" timeOffset="-206809.75">7739 19083 0,'33'0'79,"-33"33"-79,33-33 15,-33 33 1,33-33-16,0 33 15,34 33 1,-34 1 0,33-34-1,-33 0 1,0-33 15,0 0 0,-33-33-31,99-33 32,67-67-17,-34 1 1,66 0 0,1 32-1,-100 34 1,-66 66-1,0 0 1,-33 33 0</inkml:trace>
  <inkml:trace contextRef="#ctx0" brushRef="#br0" timeOffset="-201792.75">17264 15677 0,'-33'-34'0,"0"34"31,0 0-15,0-33-1,0 33 1,0-33 0,-34 33-1,-32 33 1,-33 34-1,33 32 1,99-66-16,-66 99 16,33-99-16,33 0 0,-34 100 15,34 65 1,34-33 0,65 1-1,33-34 1,100-99-1,-1-66 1,34-99 15,-199 99-31,132-166 16,-132 166-16,34-198 16,-133 131-1,-100-32 1,-98-33-1,32 99 1,67 66 0,0 0-16</inkml:trace>
  <inkml:trace contextRef="#ctx0" brushRef="#br0" timeOffset="-201292.75">17694 15214 0,'0'0'16,"0"-34"-16,-33 34 16,0 0-1,33 34 16,-33-1-15,33 66-16,-66 99 31,66-132-31,-67 133 16,67-133-16,-66 232 16,0 132-1,0-133 1,33-65-1,0-34 1,0-132 0,0-33-16</inkml:trace>
  <inkml:trace contextRef="#ctx0" brushRef="#br0" timeOffset="-200792.75">18289 16801 0,'0'-33'16,"33"33"0,0 0-1,1 0 1,-1-33 0,33 66-1,0 0 1,0 66-1,-66 34 1,0 32 0,-231 99-1</inkml:trace>
  <inkml:trace contextRef="#ctx0" brushRef="#br0" timeOffset="-199643.75">19778 15478 0,'0'0'0,"0"-33"15,-33 33 32,-1 33-31,1-33-1,0 33 1,-33 0 0,0 66-1,66-32 1,0-34-1,33 66 1,33-66 0,-33 0-1,33 0 1,-66 0 15,-33 0 16,33 0-31,0 0-1,-33-33 1,33 67 0,0-1-1,0 0 1,33 0-1,-33-33-15,33 0 16,-33 0-16,34-33 16,32 33-1,-33 0 1,0 0 0,0 34-1,-33 32 1,0-33-1,0 99 1,0-99 0,-33 34 15,0-34-31</inkml:trace>
  <inkml:trace contextRef="#ctx0" brushRef="#br0" timeOffset="-198760.75">21200 15379 0,'0'0'15,"0"-33"-15,33 33 63,0 0-63,-33 33 16,33-33-16,0 33 15,0 33 1,-33 99-1,-33-32 1,0 32 0,0-66-1,33 1 1,33-67 0,33 33-1,0 0 1,0 0-1,-33 0 1,1 67 15,-68-1-15,34-33 0,0 0-1,34 0 1,32-65-1,-33-1 1,-33 33 0,33-33-1,-33 33 1,-66 33 0</inkml:trace>
  <inkml:trace contextRef="#ctx0" brushRef="#br0" timeOffset="-197960.75">22721 16239 0,'33'0'78,"0"-33"-62,0 33-16,0 0 15,0 0-15,100-33 16,65 0 0,1 0-1,-67 33 1,-132 66-1</inkml:trace>
  <inkml:trace contextRef="#ctx0" brushRef="#br0" timeOffset="-197707.75">22820 16669 0,'0'33'16,"0"-66"0,33 33-1,0-33 1,1 33-16,32-33 16,99 0-1,33-1 1,34 1-1</inkml:trace>
  <inkml:trace contextRef="#ctx0" brushRef="#br0" timeOffset="-197292.75">23283 15908 0,'0'33'0,"0"-66"0,-33 66 0,33-66 32,0 66-17,33-33 1,0 33-16,67 0 15,-67-33-15,99 66 16,-99-32 0,132 32-16,-32 33 31,-34 0-15,-99 0-1,-66-33 1,-33 67-1,-1-67 1,34 0 0,0 0-16</inkml:trace>
  <inkml:trace contextRef="#ctx0" brushRef="#br0" timeOffset="-196677.75">25301 15743 0,'0'-33'15,"-33"0"1,33-1-1,-33 34-15,0-33 16,-1 33-16,-98 0 16,0 33 15,33 67-15,-67 65-1,100-33 1,66-99-16,0 133 15,33-133-15,33 99 16,100-33 0,131-32-1,1-134 1,-133-65 0,-65-33-1,-100 132-15,-33-166 16,0 166-16,-67-66 15,-98-33 1,-67 32 0</inkml:trace>
  <inkml:trace contextRef="#ctx0" brushRef="#br0" timeOffset="-194544.75">19778 19678 0,'-33'0'16,"33"-33"0,-34 33 15,1 0 0,0 0-15,0 33-16,-33 34 15,0 32 1,0 33 0,33-33 15,33 34-15,33-67-1,33 0 1,33 0-1,0-33 1,-32 0 0,-34 0-1,-33 66 1,0 1 0,-33-1-1,33 0 1,0-33-1,66-66 17,-33 33-32,33-33 31,-33 66-15,0 34-1,-33 65 1,0 0-1,-33-65 1,66-34 0,-33-33-16</inkml:trace>
  <inkml:trace contextRef="#ctx0" brushRef="#br0" timeOffset="-193561.75">21564 20042 0,'0'-33'0,"0"0"16,0 0 0,0-33 15,-34 33-31,-32-33 15,0 33 1,0-1 15,0 34-15,-66 67 0,32-34-1,1 99 1,66-99-16,-33 66 15,33-66-15,33 0 0,-66 67 16,33 32 0,66 0-1,0-33 1,33 1 0,66-1-1,34 0 1,-133-99-16,165 33 15,-165-33 1,133 0-16,32-132 16,-66-33 15,-132-34-15,-66 1-1,-99 32 1,-34 34-1,100 66 1,66 66-16,-66 0 0</inkml:trace>
  <inkml:trace contextRef="#ctx0" brushRef="#br0" timeOffset="-193177.75">21564 19348 0,'-34'0'0,"34"33"31,-33 0-15,33 0-16,0 66 16,-33 100-1,0 98 1,0 1 0,33 33-1,-66-1 1,33-98-1,-33-1 1,66 1 0</inkml:trace>
  <inkml:trace contextRef="#ctx0" brushRef="#br0" timeOffset="-192294.75">22490 19315 0,'0'-33'16,"0"66"-16,0-100 16,33 67-1,-33-33-15,66 0 16,-33 33-16,66-33 15,-66 33 1,66 33 0,-66 0-16,1 166 31,-68 32-15,-32 1-1,66-199-15,-66 165 16,66-165-16,-33 100 15,66-67 1,33 0 0,0-66-1,34 0 1,32 0 0,-66 33-1,-33 33 1,-66 33-1,0 34 1,0-1 0,33-66 15,66 0-15,0 0-1,67 1 1,-67 65-1,-66 0 1,-66 0 0,-67 34-16</inkml:trace>
  <inkml:trace contextRef="#ctx0" brushRef="#br0" timeOffset="-190604.75">20737 19315 0,'33'0'16,"-33"33"15,33-33 47,0 0-62,-33 33-16,33-33 15,0 0 17,0 0 30,0-33-46,-33 0-1,33 0-15,133-100 16,-67 34 0,0 33-1,-66 33 1,-33 0-16,-33 33 62,66 0-46,-33 33 15</inkml:trace>
  <inkml:trace contextRef="#ctx0" brushRef="#br0" timeOffset="-189861.73">24408 19877 0,'0'0'0,"-33"0"47,66 0-32,-33-33 1,33 33-16,66-33 15,33-33 1,34-34 0,-1 1 15,0 66-15,-131 33-1,-101 66-15</inkml:trace>
  <inkml:trace contextRef="#ctx0" brushRef="#br0" timeOffset="-189627.75">24639 20141 0,'0'0'0,"33"0"31,0 0-16,1-33 1,-1 33-16,99-66 16,33-33 15,-32 66-15,-100 0-16,165-33 0</inkml:trace>
  <inkml:trace contextRef="#ctx0" brushRef="#br0" timeOffset="-189194.75">26128 18785 0,'0'0'0,"0"-33"0,0 0 31,33 33 0,-33 33-15,33 0 0,33 133-1,0-1 1,0 34-1,100 231 1</inkml:trace>
  <inkml:trace contextRef="#ctx0" brushRef="#br0" timeOffset="-185662.75">11476 5226 0,'-33'0'0,"66"0"0,-33-34 16,-33 34-16,33-33 15,0 0 1,-33 0 15,0 33-31,0 0 16,0 33-1,0 33 1,-33 34 0,66-67-16,-33 66 15,33-66 1,0 0 0,66 0-1,0-33 1,66-99-1,-33-66 1,-65 32 0,-101 34-1,-32 66 1,0 99 0,0 0-1,33 0 1,32 34-1,68-34 1,65-33 0,-33-66 15,99-66-15,-132-1-1,-33-32 1,-99 33-1,0 99 1,0 33 0,-1 99-1,67 1 1,66-34 0,34-66-1,-1-66 1,0-66-1,-33-1 1,-33 34 0,-66 0-1,-33 66 17,32 66-17,34-33-15,0 100 16,33-100-16,-33 33 15,66 33 1,33-99 0,34-66-1,-1-66 1,-66 98-16,33-98 16,-66 99-16,-33-66 15,0 66 1,-99 66-1,32 66 1,34 33 0,66-32-1,33-67 17,34-33-17,32-66 1,-33-67-1,-33 34 1,-66 33 0,-66 33-1,-1 99 1,34 0 0,66 33-1,33-66 1,67-33-1,-34-66 1,0-33 0,-99 33-1</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9:08:24.251"/>
    </inkml:context>
    <inkml:brush xml:id="br0">
      <inkml:brushProperty name="width" value="0.05292" units="cm"/>
      <inkml:brushProperty name="height" value="0.05292" units="cm"/>
      <inkml:brushProperty name="color" value="#C00000"/>
    </inkml:brush>
  </inkml:definitions>
  <inkml:trace contextRef="#ctx0" brushRef="#br0">18488 4167 0,'0'-33'0,"-33"33"31,66 0 47,0 0 126,0 0-158,0-33-14,33 33-1,0 0-15,33 0-16,-32 0 15,164-33 1,-165 33-16,100-33 15,-133 33-15,33 0 32,0 0-17,33 33 1,-33-33 0,67 33-1,-67-66 1,-33 33-1,0 0 1,0 0 0,0 0 15,0 0-31,0 33 16,0-33-16,33 66 15,-32-66-15,32 33 16,33 0 15,-33-33-15,33-33-1,1 33 1,-34-33 0,0 33-1,0 0 1,0 33-1,33 0 1,-33-33 0,34 0-1,-1 0 1,-33-33 0,-33 33 15,0-33-31,33 33 15,34 0 17,-34 33-17,66-33 1,0 0 0,1 0-1,-34 0 1,-33-33-1,0 33 1,0 0 0,-33 33-1,33-33 1,34 0 0,-67 33-16,66-33 15,-66 0-15,33-33 16,33 33-1,-66-33 17,34 0-17,-34 33 1,0 0 0,66 33-1,-33-33 1,33 33-1,34-33 1,-34 0 0,0-33-1,-66 33 1,0 0 0,33 0 15,34 0-31,32 33 15,-33-33 17,-66 0-32,66 0 15,-66 0-15,1 0 16,-1 0-16,33-33 16,-33 33-16,-33-33 15,66 0 1,-33 33-1,0 0 1,0 0 0,0 0-16,0 33 15,0-33-15,0 0 16,100 0 0,-67 0-1,0-33 1,0 33-1,-33 0 17,-33-33-17,33 66 1,0-33 0,34 33-1,-1-33 1,0 33-1,0-66 1,0 33 0,-66-33-16,33 33 15,0 0-15,0 0 16,0 0 0,1 0-1,32 66 1</inkml:trace>
  <inkml:trace contextRef="#ctx0" brushRef="#br0" timeOffset="2063.99">27880 3208 0,'0'-33'15,"-33"33"-15,0-33 16,0 33 0,0-33-16,0 33 15,-33-66 1,33 66-16,0-33 16,0 0-1,0 33-15,-67-34 16,1 1-1,0 33 1,33 33 15,0 1-15,-33 32 0,-1 33-1,34-33 1,0 33-1,33 1 1,0-34 0,0 33-1,33-33 1,0 33 0,33-33-1,33 34 1,-33-34-1,33 0 1,33 0 15,1 0-15,-1 0 0,0 0-1,33-32 1,-65-34-1,32 0 1,99-34 0,-99 1-1,34-33 1,-67-33 0,-33 99-16,0-99 15,-33 66-15,0-66 16,0-34-1,-66-32 1,33 99 15,-33-67-31</inkml:trace>
  <inkml:trace contextRef="#ctx0" brushRef="#br0" timeOffset="5013.99">7938 4101 0,'0'0'0,"-34"0"0,1 0 31,33-33-15,-33 33-1,0-33 1,-33 0 0,0 33-1,0 0 1,-33 0-1,-1 33 1,1 0 0,33 0-1,-33 33 1,33 33 0,33-32-1,-1-67-15,34 99 16,0-66-1,-33 0-15,33 66 32,0 33-17,0 1 1,33-34 0,34-33-1,65 33 1,33-66-1,34 0 1,32-66 0,-65-33-1,-133-33 1,0-66 0,-33-1-1,0 34 1,-66 0-1</inkml:trace>
  <inkml:trace contextRef="#ctx0" brushRef="#br0" timeOffset="21545">22853 5060 0,'-33'0'16,"33"-33"124,33 33-109,-33-33 16,33 33-47,1 0 63,32 0-48,-33 0 1,0 0 0,33 0-1,0 0-15,99 0 16,-32-66 0,-100 66-1,0 0 1,0 0 15,-33 33-31,33 0 31,0-33-15,0 0 0,0 0-1,0 0 1,0 0-1,0-33 1,1 33 0,-1 33-1,0-33 1,33 66 0,-33-33-1,33 0 1,-33-33-1,33-33 1,-33 0 15,0 33-15,-33-33 0,34 33-1,-1 33 1,0-33-1,0 33 1,0-33 0,0 0-1,33-33 1,-33 33 0,0-33-1,0 33 1,0 33-1,0-33 1,34 33 0,32 0 15,-33 0-15,0-33-1,-33-33 1,0 33-1,0-33 1,-33 0 0,33 33-1,0 33 1,0-33 0,1 33-1,-1-33 16,33 0-31,0-33 16,-33 33 0,0-33 15,0 33-15,0 0-1,-33 33 1,33-33-1,0 33 1,0-33 0,1 0-1,-1 0 1,0-33 0,0 33 62,-33 33-78,33-33 62,0 0 48,-66 0 171,66 0 547,0 0-781,-33-33-16,33 33-15,0 0-1,33-33 1,-33 33 15,33 0-15,166 0-1,-67 33 1,-99-33 0,-32 0-1,32-33 17,-33 0-17,0 33 1,0 0-1,0 0 1,33 0 0,-33 33-1,33-33 1,1 33 0,-1-33-1,33-33 1,-99 0-1,33 33 1,0 0 15,0 0-15,-33 33 0,33-33-1,33 33 1,0 0-1,1-33 1,-1-33 0,-33 33-1,33-33 1,-33 33 0,0 0 15,-33 33-16,33-33-15,0 33 16,66 0 15,-65-33-31,32 0 32,-33-33-17,33 0 1,-33 33-1,-33-33 1,33 66 0,0-33-1,0 33 1,0 0 0,0-33-1,33 33 1,1-66-1,-34 0 1,0 33 0,-33 33 31,33-33-32,-33 33 1,33-33-1,0 34 1,0-34 0,-33-34 15,0 1 0,0 0 16,0 0-16,0 0-15,0 0 0,0 0-1,0-33 1,0 33-1,-33-33 1,33-1 0,0 34-1,-33-33 1,33 0 0,0 33-1,0 0 16,0 0-31,0 0 16,0 0 0,0-33-1,-33 33 17,33-34-17,0 1 1,0 33-1,0 0 1,-33 33 0,0 0 46,33-33-62,-33 33 16,-34 0-1,1 0 1,0-33 15,-66 33-31,0-33 32,65 0-17,-32 33 1,0 0-1,33 0 1,-33 0 0,-1 33-1,34-33 1,0 33 0,0-33-1,-33-33 16,0 33-31,32-33 16,1 33 0,0 0-1,0 0 17,-33 33-17,33 0 1,-34-33-1,1 0 1,33 0 0,0-33-1,0-33 1,0 33 0,-1 33-1,-32 0 1,0 33-1,33 0 1,0 0 15,33-33-31,-33 0 32,-1 0-17,1-33 1,-33 0-1,33 0 1,0 66 0,-34 0-1,34 0 1,0 0 0,33 0-1,0-33 1,-33-33-1,0 0 1,33 33-16,-67 0 16,67-33-1,-66 33-15,33 0 32,-66 33-17,66 0 1,33 33-1,-1-66 1,-65 0 0,33 0-1,0-33 1,0 33 0,0-33-1,33 33 1,-1 0-16,1 0 15,0 0 1,33 33 0,-66 0-1,0 0-15,-33-33 16,33 33 15,33-33-31,-34-33 16,34 33-16,0 0 15,-33-33 1,0 0 0,33 33-16,-33 0 15,66-33-15,-33 33 16,-33 0 0,33 0-1,-1 0 1,1 0-1,0 0 1,-33 0 0,33 0-1,0 0 17,0 0-17,33 33 1,0 0-1,0 0 17,0 0-17,-33 0 1,33 0 0,0 34-1,33-34 1,-33 0-1,0 0 1,33 33 15,-33-33-15,0 0 0,33 0-1,-33 0 1,0 0-1,33 0 1,-33 0 0,0 34-1,0-34 1,0 0 0,0 0-1,33 0 1,-33 0-1,0 0 1,0 33 0</inkml:trace>
  <inkml:trace contextRef="#ctx0" brushRef="#br0" timeOffset="30079.99">3638 5060 0,'0'-33'46,"-33"0"-30,0 0 0,33 0-1,-33 33-15,0 0 16,-33-33 0,-1 33-1,1 0 1,-33 0-1,33 0 1,0 33 0,-33 0-1,65 0 1,1-33-16,0 33 31,0-33-31,0 33 16,0 0-1,0 33 1,0-33 0,0 34-1,33-1 1,0 0 0,0-33-16,0 0 15,0 0-15,0 33 16,0-33-1,0 33 1,0-32 0,0 32-1,33-33 17,0 0-17,0 33 1,0-66-16,0 33 15,0-33-15,0 33 16,34 0 0,-34 0-1,33-33 1,0 33 0,0-33-1,33-33 1,-33 33-1,-32 0-15,32-33 16,-33 33 0,0 0-1,33-33-15,0 0 16,-33 0 15,0 33-15,-33-33-1,33-33 1,-33 33 0,0-33-1,0-1 1,-33 1 0,33 33-16,-33-33 15,33 33-15,-33 0 16,-33-66-1,33 33 1,0 32 0,0 1-1</inkml:trace>
  <inkml:trace contextRef="#ctx0" brushRef="#br0" timeOffset="35179.99">19447 5953 0,'33'0'172,"0"0"-157,99 0 1,-99 0-16,0 0 0,67 0 31,-67 0-31,66 0 16,-66 0-16,33 0 15,0 0 1,34 0 0,-34 33-1,33-33 1,-33 0 0,0 0-1,33 0 1,-65 0-1,32 0 1,0 0 0,-33 0-1,0 0 1,0 0 15,0 0-15,0 0-1,-33 33 1,0-66 0,0 66-16</inkml:trace>
  <inkml:trace contextRef="#ctx0" brushRef="#br0" timeOffset="37279.99">28013 5391 0,'-33'0'0,"33"-33"32,0 0-17,0 0 1,-33 33-1,33-33-15,-33 0 16,-1-1 0,1 1-1,-33 0 1,0 0 0,0 33 15,-33 0-16,33 0 1,33 33 0,-1-33-16,-32 66 15,66-32-15,-66-1 16,33 33 0,33 0-1,-33 0 1,33 0-1,0 0 1,33 34 0,33-34-1,0 0 1,67 33 15,-1-66-15,33 0-1,-132-33-15,100 0 16,-100 0-16,33-33 16,33-33-1,-66-33 1,-66-34 0,0 34-1,0 66-15,-33-33 16,66 33-16,-33 0 15,0 33-15,-33-66 0</inkml:trace>
  <inkml:trace contextRef="#ctx0" brushRef="#br0" timeOffset="39835.99">6515 5027 0,'33'33'188,"1"-33"-142,-34 33-30,33-33 15,-33 33-31,33-33 32,-33 33-17,33-33-15,33 0 31,-33 0-15,0-33-16,0 0 16,0 0-16,0 0 15,66-33 1,1-33 0,-34 33-1,-33 66 1,-33 33 78</inkml:trace>
  <inkml:trace contextRef="#ctx0" brushRef="#br0" timeOffset="42908.99">11212 5986 0,'0'-33'46,"-33"33"-30,33-33-16,-33 33 16,33-33-1,-34 33 1,-32-33 0,33 33-1,-33-33 1,0 0-1,0 0 1,33 33 0,-33-33-1,-1 66 1,-32-33 0,33 33-1,0-33 16,66 33-31,-66-33 16,33 33-16,0-33 16,0 33-1,-34 0 1,34 0 0,0 33-1,33-33 1,-33 67-1,33-67 1,-33 66 0,33-66-1,0 33 1,0-33 0,0 0-16,0 0 15,0 0 1,33 0-1,-33 34 1,0-1 0,33 0-1,0 0 1,0-33 0,34 33-1,-1-33 1,0 0-1,0 0 1,0-33 0,-33 0-1,33 34 1,34-34 15,-1-34-31,-33 34 31,0 0-15,0-33 0,0 33-1,1-66 1,-34 33 0,0 33-16,0-66 15,0 66-15,-33-66 16,33 0-1,-33 33-15,0-33 16,0 32-16,0-32 16,0-99-1,-33 99 1,33 33-16,-33-33 16,33 32-1,-33 1-15,-33-33 31,32 33-15,-32 0 0</inkml:trace>
  <inkml:trace contextRef="#ctx0" brushRef="#br0" timeOffset="45507.99">11311 7078 0,'0'-33'32,"33"33"-17,-33-34 16,33 34-15,0-66 0,0 33-1,0 33-15,33-33 16,-32 33-16,-1-33 16,33 33-1,0 0 1,33 33-1,-33 0 1,33 0 0,-32 0-1,-1-33 1,-33-33 0,0 0-1,0 0 16,-33 0-15,33 33 0,-33 33-1,33-33 1,0 0 0,0 33-1,0-33 1,0 0-1,0 0-15,-33-33 16,34 33-16,-1 0 16,0-33-1,0 33 1,-33 33 0,33 0-1,33-33 16,-33 33-15,0 0 0,-33-66-1,33 33 1,-33-66 0,33 66-1,-33-33 1,33 33-1,-33 33 1,33-33 0,1 0-1,-1 0 1,0 0 15,-33-33-31,33 33 31,0 0-15,0 0 0,0 0-1,0 0 235,0 0 47,0 0-250,0 0 0,0 0-16,0 0 0,-33 33-31,0-66 16,33 33 15,-33-33-15,0 0 31,0 66-47</inkml:trace>
  <inkml:trace contextRef="#ctx0" brushRef="#br0" timeOffset="47257.99">13858 5986 0,'0'0'0,"-34"0"46,34-33-30,0 0 31,-33 33-31,0 0-1,33-33-15,-33 33 16,0 0 15,0-33-31,0 33 31,-33 33-15,0 0-16,-166 99 16,67 67-1,132-100 16,0 66-15,33-132 0,33 67-1,0-34 1,-33-33-16,33 33 16,0-33-16,0 0 15,33 33 1,0 0-1,-33-32 1,67-1 0,-34 0-1,0-33 1,33-66 0,0-1-1,-32 1 16,-1-33-15,-33 0 0,-33-33-1,0-34 1,-66 34 0,-1 33-1,1 66 1,-33-1-1</inkml:trace>
  <inkml:trace contextRef="#ctx0" brushRef="#br0" timeOffset="49595">14089 7078 0,'0'-33'47,"0"-1"-32,33 34 17,-33-33-32,33 0 15,0 0 1,-33 0 0,33 33-1,0 0 16,-33 33-15,34 0 0,-1 0-1,0 34 1,0-34 0,0-33-1,0 0 1,33-33-1,-33-1 1,0 1 0,-33 0-1,0 66 17,33-33-17,-33 33-15,33 1 31,0-34-15,0 33 0,1-66-1,-1-1 1,-33 1 0,33 33 62,-33 33-63,33-33 32,0 34 328,33-34-375,-33 33 0,0-33 31,0 33-15,-33-66 15,33 33 47,0 0 1,0-33-33,0 33-14,1 0-32,-1 0 15</inkml:trace>
  <inkml:trace contextRef="#ctx0" brushRef="#br0" timeOffset="73004.98">23250 7408 0,'33'-33'0,"0"66"125,-33 0-125,0 0 15,33-33-15,1 100 16,-1-1-1,0-33 1,0-33 0,33 0-1,-33 0 1,0-33-16,0 0 16,0 0-16,33-33 15,67 0 1,-1 0-1,0-33 17,1-33-32,-100 99 47,66-66-32,-33 32 1,-33 34-16</inkml:trace>
  <inkml:trace contextRef="#ctx0" brushRef="#br0" timeOffset="74754.98">15346 8731 0,'0'-33'47,"-33"33"-31,33-33 0,33 33-16,-33-33 15,33-66 1,33 33-1,33 33 1,-33 66 0,-33-33-16,34 33 15,-34 0-15,33 33 16,-33-33-16,99 33 16,-99-33-16,33 0 15,67 0 1,-1-66-1,-33-33 1,-33 33 0,-33 0-1,34 33 1,-34 0-16,0 0 16,66 66-1,33 0 1,-33 0-1,34-32 1,-34-34 0,33-67-1,-66 1 1,34 0 0,-67 33-1,0 33-15,0 33 16,0-33-16,33 33 15,0 33 1,67-33 0,32 0 15,-33-66-15,-99 0-16,66 0 15,-65 33-15,32-33 16,-33 33-1,0 33 1,33 33 0,33 1-1,33-1 1,-32-66 0,98-33-1,-32-67 1,-67 34-1,0 0 1,-33 66 0,0 66 15,67 33-15,32 34-1,0-100 1,133-66-1</inkml:trace>
  <inkml:trace contextRef="#ctx0" brushRef="#br0" timeOffset="76320.98">8797 8830 0,'0'-33'31,"0"0"-31,-33 33 16,33-33-16,-33-33 15,33 33 1,-33 0 0,66 33 15,100 66-15,-34 0-1,99-33 1,-32 0-1,-67-33 1,-33-66 0,0 0-1,-33 33 1,33 0 0,-33 66-1,67 66 1,-34-66-1,66 33 1,66-66 0,-65-33 15,-1-33-15,-99 66-16,33-33 15,-66 0-15,33 33 16,0 0-1,34 66 1,65 0 0,-33 1-1,33-34 1,1-66 0,-1-1-1,-33-32 1,-33 33-1,-33 66 1,0 0 0,67 34 15,65 32-15,-66-66-1,-66-33-15,199 0 16,-199 0-16,99-33 15,34-66 1,-34 65 0,-66 1-1,66 66 1</inkml:trace>
  <inkml:trace contextRef="#ctx0" brushRef="#br0" timeOffset="103166.99">10120 11245 0,'0'-66'0,"33"66"31,-33-33-15,33 33-1,34-34 1,98 1 0,-66 33-16,0 0 15,-66 0-15,67 33 16,32 1 0,-99-34-16,165 33 15,-164-33-15,65 33 16,66 0-1,-66-33 1,67-33 0,-34-33-1,-99 66-15,66-34 16,-66 34-16,67-33 16,32 33 15,-66 33-16,99 34 1,-65-1 0,98 0-1,-99-66 1,34-33 0,-100 0-16,99 0 15,-99 33-15,66-33 16,0 0-1,1 66 1,65 66 0,-66-33-1,0-33 1,34 0 0,-1-33-1,-33-33 16,1-66-15,-1 66 0,-33 0-1,33 66 1,0 0 0,34 33-1,-1-33 1,-33 0-1,-66-66-15,99 0 16,-98 0-16,32 0 16,33-33-1,0 33 1,-33 33 0,0 66 15,-33-66-31,34 66 15,-67-33-15,99 0 16,33 33 0,0-99-1,-32 0 1,-67 33-16,66-66 16,-66 33-16,66 0 15,0 0 1,-32 33-1,32 66 1,-33 0 0,-66-33-16,99 33 15,-66-66 1,0 33-16,100-66 16,-34-33-1,0 0 16,33-33-15,-32 66 0,-67 33-16,33 0 15,-33 0-15,33 33 16,0 33 0,33 0-1,1-33 1,65-99-1,-33 33 1,34-66 0,-67 32-1,0 67 1,-33 0 0,0 67 15,0 32-16,34-33 1,-1 0 0,33-99-1,-33 0 1,34-33 0,32 0-1,-33 33 1,-32 33-1,-1 33 1,-33 33-16</inkml:trace>
  <inkml:trace contextRef="#ctx0" brushRef="#br0" timeOffset="104933.99">19546 11245 0,'33'-33'78,"-33"0"-62,33 33-16,-33-33 0,66-1 16,34 34-1,32-33 1,-99 33-16,132 33 16,-132-33-1,199 34 1,-100 32-1,100-33 1,-199 0-16,66 0 16,-33-33-16,-33 0 0,66 0 15,34-33 1,-1-33 0,-33 33-1,0 33 1,34 0-1,32 66 1,-33 0 0,-99-66-16,166 66 15,-133-33 1,33-33-16,133-66 16,-34-33-1,-65 33 16,-34-1-15,33 34 0,-99 66-1,66 34 1,34 32 0,-1 0-1,33-33 1,34-66-1,-100-33 1,33 0 0,34-33-1</inkml:trace>
  <inkml:trace contextRef="#ctx0" brushRef="#br0" timeOffset="106857.99">29567 11046 0,'0'0'0,"-33"0"0,0 0 16,0 0 15,0 0-31,0 0 16,0 0-1,0-33 1,66 33 46,0 33-46,0-33-16,132 66 16,67-66-1,99 0 16,32 34-15,-98-1 0,-199-33-16,-33 33 15,0-33-15,0 0 16,-66 0 15</inkml:trace>
  <inkml:trace contextRef="#ctx0" brushRef="#br0" timeOffset="108116.99">695 11939 0,'33'33'0,"0"-33"47,0 0-31,0 0-16,0 0 16,0 0-16,132 0 15,133 0 1,99-33-1,-331 33-15,166 0 16,-166-33-16,231 33 16,-264 0-16,166-33 15,-133 33-15,99 0 16,34 0 0,-34 0 15,-132 0-31,66 0 15,-65 0-15,131-33 16,-66 33 0,0 0-1,-33 0 1,1 33 0,-34-33-1,0 33-15</inkml:trace>
  <inkml:trace contextRef="#ctx0" brushRef="#br0" timeOffset="124980.99">22490 13229 0,'0'-33'47,"0"0"-32,0 0 1,0 0-1,-33 33-15,33-66 16,0 33 0,-34-67-1,1 34 1,0 0 0,-33 0-1,-33 0 1,-33 0-1,99 33-15,-100 33 16,100-33 0,-66 33-1,-33 33 1,32 0 0,-32 33-1,66 33 1,-33 0-1,0 34 1,66-34 0,-1 33-1,34 0 1,0 1 0,67-34-1,32 33 1,0-33-1,-66-99 1,99 100-16,-99-100 16,100 33-1,131 0 1,-65-33 0,-133 0-16,99-33 15,-132 33-15,67-66 16,-67 66-16,33-67 15,-33 34-15,0-33 16,-33-99 0,-33-1-1,-33 34 1,0 33 0,33 66-16,-67-66 15</inkml:trace>
  <inkml:trace contextRef="#ctx0" brushRef="#br0" timeOffset="136097.99">11576 11642 0,'0'-33'16,"0"66"-16,0-99 15,0 32 16,33 34-15,-33 34 0,0-1-1,33-33 1,0 66 0,0 0-1,-33-33-15,33 33 16,0-33-16,-33 0 15,33 0 1,0-33 0,0 0-1,-33-33 1,66 0 0,67-66-1,65-33 16,34-1-31,-100 34 16,-66 66 15,-33 33-15,-33 33 0,-33 0-16</inkml:trace>
  <inkml:trace contextRef="#ctx0" brushRef="#br0" timeOffset="137646">7971 11840 0,'0'-33'0,"-33"33"15,33-33 1,0 0 0,-34 0-1,1 0 16,0-33-31,0 33 16,0 33-16,0-34 16,33 1-1,-33 33-15,-33 0 16,-33-33 0,-34 33-1,34 0 1,66 0-16,-66 33 15,66-33-15,-33 33 16,33-33-16,-34 34 16,67-1-16,-33 0 15,-33 132 1,0-33 0,0 34-1,33-34 1,0 0-1,33-66 1,33 67 15,0-34-15,0-33 0,66 0-1,-33-33 1,0 0-1,67 34 1,-1-1 0,0-66-1,34 0 1,-1-33 0,-33-34-1,34-65 16,-34 33-31,-66-33 16,-66 99-16,0-133 31,0 133-31,-33-33 16,33 33-16,-33-66 16,0 66-16,-99-100 15,66 67 1,-1 0-1,-32 66-15</inkml:trace>
  <inkml:trace contextRef="#ctx0" brushRef="#br0" timeOffset="141045.99">30592 13295 0,'0'-33'0,"0"0"31,0 0-15,0 0-1,0 0 1,-33 0 0,33 0-16,-33 0 15,0 0 1,-66-33-16,-66-34 15,-100 1 1,-33 0 0,34 33-1,198 33 1,-133 0 0,133-1-16,-265 1 15,133 33 1,-67 33-1,-32 34 1,65-1 0,166-66-16,-66 66 15,99-66-15,-133 99 16,67-33 0,33 67-1,66-34 1,0 0-1,0-66-15,33 33 16,0-33 0,0 0-16,33 34 15,-33-34-15,166 66 0,98 33 32,1-66-17,66 33 1,-33-65-1,-265-34-15,265 33 16,-265-33-16,231 0 16,34-33-1,-99-1 1,-1-65 0,-66 0-1,-98-33 1,-67-34-1,-133 34 1,-98 33-16</inkml:trace>
  <inkml:trace contextRef="#ctx0" brushRef="#br0" timeOffset="147695.99">5226 2381 0,'0'-33'16,"0"0"15,0 0-15,33 0 0,-33 0-16,33-66 15,66-1 1,-33 100-1,-33 0-15,33 0 16,-33 0-16,133 67 16,-34-34-1,33 33 17,67 33-17,-67 0 1,1-66-1,-34-66 1,0 0 0,34-33-1,32-33 1,33 33 0,1 99-1,-67 33 1,-132-66-16,133 99 15,-133-99-15,99 66 16,100-33 0,65-33-1,-32 0 1,-199-33 0,166 0-1,-166 33-15,-33 0 0,99-33 16,166 66-1,-232 0 1,132 33 0,-132-33-16,166 34 15,-166-34-15,0-33 0,166 33 16,98 0 0,-65-66-1,66-33 1,-67-1-1,-65 34 1,-1 66 0,-32 1-1,-1-1 17,199 33-17,33-33 1,-100-33-1,-32 0 1,-34-33 0,-98 0-1,164 33 1,-65 33 0,-34 0-1,67 66 1,-1-33-1,34-33 1,198-66 0,-66-66-1,-165 0 1,-100 66 15,-33 33-15,1 33-1,65 33 1,100 33 0,-34-33-1,-197-66-15,197 33 16,-198-33-16,199 0 16,-100-33-1,34-33 1,-100 66-1,33 33 1,100 33 0,-34 34-1,67-34 17,99 0-17,32-66 1,-164-33-1,-166 33-15,132-33 16,-164 33-16,164-33 16,0 66-1,1 0 1,99-33 0,32-33-1,-98-33 1,32-1-1,-65 34 1,-34 33 0,0 33-1,34 67 1,32 65 15,-32-66-15,32-66-1,232-165 1,-396 99-16,32-33 16,-33 33-16,66-33 15,-66 32-15,67-65 16,-100 99-16,99-33 16,33 33-1,34 33 1,-34 0-1,67 33 1,-34-32 0,-165-34-16,100 0 15,-100 0 1,33 0 0,33-67-1,-33 34 1,-33 33-16,33-33 15,-33 33-15,0-33 16,1 0 0,32 33-1,0 0 1</inkml:trace>
  <inkml:trace contextRef="#ctx0" brushRef="#br0" timeOffset="152580.99">6978 16206 0,'0'0'15,"0"-33"-15,-33 33 0,33 33 16,33-33 31,-33 33-32,0 0 1,33 0-16,1 33 31,32 66-15,0-65-1,0-1 1,-33-33 0,33-33-1,-33 0 1,66 0 0,-32-33-1,98-67 1,33-98-1,1 33 1,-1 32 0,-32 1-1,-34 66 1</inkml:trace>
  <inkml:trace contextRef="#ctx0" brushRef="#br0" timeOffset="175106.99">17826 21101 0,'-33'33'94,"33"0"-94,0 0 16,0 0-1,0 0-15,0 0 16,0-66 46,-33 33-46,33-33 0,0 0-1,0 0 1,0-33 0,0-1-1,33 34 1,0 0-1,0 33 1,0 0 0,34 33-1,-1 33 1,0 1 0,0-1-1,-33-66 16,33-33-15,-33 0 0,-33 0-16,33-1 15,0 1-15,1 0 16,-1 33 0,-33 33-1,33 34 1,0-34-1,33 33 1,-33-66 0,-33-33-16,66 33 15,-66-33-15,33 33 16,-33-33-16,66-34 31,-33 34-31,0 33 31,-33 33-15,34 0 0,32 1-1,-33-1 1,33 0 0,-33-66-1,33-34 1,-33 34-1,0 0 1,0 33 0,-33 33-1,67 34 1,-1-1 0,0-33-1,0-33 1,-33-66 15,33 33-15,-33-34-1,0 67 1,0 0 0,0 33-1,1 34 1,32-34-1,-33-33 1,0 0 0,33-66-1,-66 32 1,33 1 0,-33 66-1</inkml:trace>
  <inkml:trace contextRef="#ctx0" brushRef="#br0" timeOffset="194902.99">27649 18785 0,'0'0'0,"-33"0"63,66 0-32,-33 33 63,0 1-79,0 32 1,0 99-16,0-33 0,0 34 31,0-100-15,0 198-16,0-131 16,0-100 15</inkml:trace>
  <inkml:trace contextRef="#ctx0" brushRef="#br0" timeOffset="197938">28211 19149 0,'-33'-33'16,"33"0"15,33 33 32,-33-33-48,33 33-15,0 0 16,0 0 0,0 0-1,1 33 1,-1 0-1,33 66 1,-66-32 0,0-1-1,0 33 1,-33-66 0,0 33-1,0-66 1,-1 33-1,34 0 1,-33-33 0,33-33 15,33 0-15,-33-33-1,34 0 1,65-33-1,-66 32 1,33-32 0,-33 66-1,-33 0 17,0 66 46,-33-33-31,33 33-47,0 0 15,-33-33 1,33 33-16,-33 0 15,0 34 1,33-34-16,0 0 16,0 0-16,0-33 15,0 66 1,33-33 0,33 33-1,33-33 1,0-33-1,67-33 1,-67-66 0,-132 0-1</inkml:trace>
  <inkml:trace contextRef="#ctx0" brushRef="#br0" timeOffset="198437.99">29402 18852 0,'0'0'15,"0"33"1,0 0 15,33-33-31,-33 66 16,33 66-1,-33 0 1,0-98-16,0 98 16,0-99-16,33 0 0,-33 33 15,0 66 1,0-32-1,0-34 1,33 0 0,-33-33-1</inkml:trace>
  <inkml:trace contextRef="#ctx0" brushRef="#br0" timeOffset="198987.99">30063 19282 0,'33'33'62,"-33"-66"-46,33 33-16,1 0 15,-1 0-15,99-34 32,33 1-32,-32 0 31,32 33-15,-66 0-1,-66 33-15</inkml:trace>
  <inkml:trace contextRef="#ctx0" brushRef="#br0" timeOffset="199354.99">30229 19480 0,'0'33'16,"33"-33"31,0 0-32,0 0 1,0 0-1,33 0 1,66 0 0,-65 0-1,65 0 1,-66 0 0,33 0-16</inkml:trace>
  <inkml:trace contextRef="#ctx0" brushRef="#br0" timeOffset="200306.99">31518 18918 0,'0'-100'16,"-33"67"15,33 0-15,33 0 15,-33 0 0,34 33-15,-1-33-16,0 33 0,198-33 16,-65 66 15,-166 66-15,-67 1-1,1-1 1,-33 0-1,33-66 1,33-33 0,33-33-1,33 33 1,33-33 0,0 0-1,33 0 1,-32 33-1,32 66 1,-33 0 0,-33 0-1,0 67 17,-66-67-17,-33-33 1,-33 33-1,-34-33 1,1-33 0,-66-99-1</inkml:trace>
  <inkml:trace contextRef="#ctx0" brushRef="#br0" timeOffset="208604.99">28244 20406 0,'-33'0'16,"33"-33"93,33 33-93,-33-33-1,33 33-15,0 0 16,34-33-16,-34 0 15,0 66 32,-33 0-31,0 0 0,-33 33-1,-34 99 1,1-131-1,33-34 1,0 0 0,33-34-1,33 1 1,0 33 0,0-33-1,0 33 1,34-33-1,-34 66 1,0 0 0,0 0-1,0 1 1,0-1 15,-33 33-15,-33-33-1,-33 33 1,33-33 0,0-33-16,-34 33 15,34-33-15,0 0 16,-66-33 0,0 0-16</inkml:trace>
  <inkml:trace contextRef="#ctx0" brushRef="#br0" timeOffset="209069.99">28840 20803 0,'33'0'16,"0"0"-16,-33-33 15,33 33 1,-33 33-16,33 0 31,-33 0-15,0 0-1,-33 33 1,-33 0 0,0-33-1,-34 1-15</inkml:trace>
  <inkml:trace contextRef="#ctx0" brushRef="#br0" timeOffset="209503.99">29203 20770 0,'0'0'0,"0"-33"31,33 33-31,1 0 15,-1 0 17,0 0-32,33-33 15,0 33 1,0 0 15,0-33-15,67 33-16</inkml:trace>
  <inkml:trace contextRef="#ctx0" brushRef="#br0" timeOffset="210220">29832 20373 0,'0'0'0,"0"-33"0,-33 33 15,33-33 1,0 0 0,0 0-1,33 33 1,0-33 0,33 33-1,0-34 1,0 68-1,-33-1 1,-66 66 0,0 0-1,-33-33 1,33-33 15,0-33-15,66 0-1,33-33 1,-33 0 0,33 33-1,1 0 1,-34 33 0,0 33-1,-66 34 1,0-34-1,-1-33-15,-32 0 16,66 0-16,-33-33 16,0 33-16,-66-33 15,0-33 17,-1 0-32</inkml:trace>
  <inkml:trace contextRef="#ctx0" brushRef="#br0" timeOffset="210802.99">30758 20538 0,'33'0'16,"0"0"15,0 0-31,0 0 16,0-33-16,0 33 0,100-33 31,-1 0-15,-33 33-1,-33-33 1,-33 33-16,0 0 16,-33 33-16</inkml:trace>
  <inkml:trace contextRef="#ctx0" brushRef="#br0" timeOffset="211102.99">30857 20770 0,'-33'0'0,"66"0"0,-66 0 16,66 0 0,0 0 15,0 0-16,0 0 1,33 0 0,67 0-1,-34-33 1,33 33 0,-33 33-16</inkml:trace>
  <inkml:trace contextRef="#ctx0" brushRef="#br0" timeOffset="212103.99">32081 20174 0,'0'0'0,"0"-33"15,0 0 17,33 0-17,0 33 1,-33-33 0,66 33-1,33-33 1,0 66-1,-32 0 1,-34 0 0,-33 33-1,-100 34 1,34-34 0,33-66-16,0 66 15,66-66 16,-33-33-15,66 33 0,1-33-1,-34 33-15,33 0 16,-33 33 0,0-33-1,33 99 1,-33-33-1,-33 34 1,-33-34 0,-66 33-1,-33-66 1,32-33 0,-164-99-1</inkml:trace>
  <inkml:trace contextRef="#ctx0" brushRef="#br0" timeOffset="-214560.75">27318 19645 0,'-33'0'15,"0"0"-15,33 33 16,-33-33-16,0 33 16,0 1-16,0 32 15,0-66 1,-33 132 0,-1 0-1,1 1 1,66-34-1,-33 0 1,66-33 0,0 0-1,34 34 1,-1-34 0,33 0-1,33-33 1,-33-33-1,1 0 1,-34-33 0,-33 33-1</inkml:trace>
  <inkml:trace contextRef="#ctx0" brushRef="#br0" timeOffset="-213827.75">26855 19546 0,'-33'0'47,"66"0"16,0 0-48,0 0-15,0 0 16,1-33-16,65 33 0,99-66 31,-66 33-15,-65 33-1,-67 0 1,0 33 0,-33 33-1,-1-66-15,34 66 16,-33-33-16,33 0 16,-33 0-1,0 34 1,0 65-1,33-33 1,-33-99-16,0 165 16</inkml:trace>
  <inkml:trace contextRef="#ctx0" brushRef="#br0" timeOffset="-203328.75">19513 24276 0,'-33'0'47,"66"0"31,-33 33-47,0 0-15,33 0 15,-33 0-15,33 0-1,-33 0-15,33 33 16,33 33 0,-66-66 15,33-66 16,1 0-32,197-99 1,-99 33 0,67 0-1,-67-1 1,-33 67 0,-66 0-1,-33 66 16,33-33-15,-33 33-16,0 0 16</inkml:trace>
  <inkml:trace contextRef="#ctx0" brushRef="#br0" timeOffset="-201345.75">30427 22589 0,'0'-33'16,"0"0"-1,0 0 1,-33 33-16,33-33 0,-66-1 15,33 1 1,-99-33 0,-1 0-1,-32 0 1,-1 0 0,100 33-16,-264-33 31,263 32-31,-65 1 15,-232-33 1,67 0 0,32 66-1,34 0 1,-1 33 0,67 33-1,-67 0 1,199-32-16,-132 32 15,132-33-15,-66 66 16,-34-33 0,100-33-16,-66 100 15,99-100 1,-66 0-16,0 132 16,33-66-1,-1 67 16,34-1-15,34 33 0,-1-131-1,66 98 1,33-33 0,67 0-1,-34-65 1,-99-34-16,232 33 15,-232-66-15,99 33 16,232 0 0,-66 0-1,0-33 1,-34-33 0,-231 0-16,364-33 31,-364 33-31,1 33 15,263-133 1,-297 100-16,166-66 16,-166 66-16,165-165 15,-98 32 1,-100 133-16,66-264 16,-66 230-16,0-131 15,-99-34 1,-67 34-1,-396 0 1</inkml:trace>
  <inkml:trace contextRef="#ctx0" brushRef="#br0" timeOffset="-195146.75">2051 16900 0,'0'0'0,"-34"0"31,34 33-31,0 0 31,0 67-15,34 32 0,-34 0-1,0 166 1,33-34 0,-33-230-16,33 197 15,-33-165-15,0-33 0,33 133 16,0-67-1,-33-66-15,33 33 16,0-66 0,0 0 31,-33 33-47,66 0 31,33 33-16,34 34 1,32-34 0,0-33-1,-132-33-15,133 0 16,-133 0-16,0-33 0,0 33 16,99-66-1,1-1 1,-67 34-1,66 66 1,0 0 0,1 1-1,32-1 1,67-33 0,-34-33-1,-33-1 16,-32-32-15,-100 66-16,66-33 16,-66 33-16,0 0 0,66 0 15,1 66 1,32 34 0,33-34-1,67 0 1,-1-132-1,-99 33 1,34-100 0,-34 34-1,-33 33 1,34 33 0,-1 66 15,0 33-16,67 33 1,32-66 0,1-33-1,-100-33 1,-99 33-16,99-66 16,-99 66-16,67-66 15,-1 33 1,0 33-1,-66 0-15,99 66 16,-98-33 0,32 0-16,-33 0 0,66 0 15,-66-33 1,132 34-16,1-34 16,-34-67-1,-33 1 16,-66 66-31,33-66 16,-32 66-16,32-33 16,-33 33-16,0 0 15,0 0-15,33 33 16,66 0 0,-32 0-1,-1-66 1,0 33-1,0-33 1,-33 0 0,-33-33-1,-33-33 1,0-1 0,0-65 15,-33 0-16,-33-67 1,33 67 0,-33-34-1,0 100 1,33 33 0,0 66-1,0 66 1,0 0-1,-34 0 1,1-66 0,0-66-1,-33 0 1,-100-132 0,67 65-1,66 100-15,-99-33 31,132 66-31,-133 0 16,1 33 0,33 33-1,-1 1 1,1-34 0,99-33-16,-132-33 15,98 33-15,-131-100 16,0 1-1,-67-33 1,-33 33 0,-32 66-1,98 66 1,-33 66 0,100-33 15,132 0-16,-66-33 1,0-33 0,-1-66-1,-32 0 1,99 66-16,-99-33 16,99 33-16,-166-33 15,-98 99 1,32 33-1,33 33 1,133-32 0,33-34-1,33-33 1,0-33 0,-66-33-1,-100-66 16,1 32-15,-100 34 0,67 66-1,-1 1 1,34-1 0,32 66-1</inkml:trace>
  <inkml:trace contextRef="#ctx0" brushRef="#br0" timeOffset="-189331.75">23482 19976 0,'33'0'47,"0"33"-16,-33 0-31,33 0 16,33 33 0,-33 1-1,0-1 1,0 0 0,0-66 15,-33 33-31,33-33 15,1 0 17,65-33-17,33-33 1,33 0 0,67-67-1,66 67 1,-100 0-1,0 0 1,-131 66 0</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7:46:22.344"/>
    </inkml:context>
    <inkml:brush xml:id="br0">
      <inkml:brushProperty name="width" value="0.05292" units="cm"/>
      <inkml:brushProperty name="height" value="0.05292" units="cm"/>
      <inkml:brushProperty name="color" value="#C00000"/>
    </inkml:brush>
  </inkml:definitions>
  <inkml:trace contextRef="#ctx0" brushRef="#br0">30493 5325 0,'-33'0'62,"33"33"-46,-33-33 0,66 0-16,-66 0 15,66-33 16,0 0-15,0 0-16,0 33 16,67-67-1,-67 34-15,0 0 16,66 33 0,-66 0-1,33 33 1,-33 0-1,33 34 1,-33-67-16,34 66 16,-34-66-1,0 33-15,0-33 16,66-33 0,-33 33-1,0-33 1,-33 33-1,0 0 1,34 66 0,-1-33 15,0 0-15,-33-33-16,99 0 15,-99 0-15,34 0 16,32-33-1,33 0 1,-33 33 0,0 0-1,1 0 1,-34 33 0,66 0-1</inkml:trace>
  <inkml:trace contextRef="#ctx0" brushRef="#br0" timeOffset="1881.76">959 7045 0,'-33'0'16,"33"-34"31,33 34-32,-33-33-15,0 0 16,33 0-1,0 0 1,0 0 0,166 0-1,132 33 1,-100 99 0,-99-66-1,34-33 1,-100-33-1,99-66 1,-66 33 0,-66 66-1,1-33 1,-34 0-16,66 66 16,0 0-1,132 66 1,-132-99-1,-33 0-15,166 0 16,-166 0-16,66 0 16,67-66-1,-67 33 1,-33 33 0,33 0-1,0 33 1,-66-33-16,67 33 15,-67-33-15,132 0 16,0-33 15,-65 0-15,32-33 0,-66 66-1,33 0-15</inkml:trace>
  <inkml:trace contextRef="#ctx0" brushRef="#br0" timeOffset="6447.17">8235 7474 0,'33'0'109,"0"34"-109,0-34 32,0 33-32,1 0 15,32 33-15,-33-33 16,0 0-1,0-33 1,0-33 15,33 33-15,0-66 0,67 33-1,32-33 1,-66 32-1,33-32 1,-32 33 0,-34 33-16</inkml:trace>
  <inkml:trace contextRef="#ctx0" brushRef="#br0" timeOffset="21459.25">9062 8764 0,'-33'0'16,"66"0"31,-33 33 0,0 0 15,33-33-46,-33 34-16,33-34 16,-33 33-16,33-33 15,-33 33 1,33-33-1,0 33 1,0-33 62,-33-33-47,33 33-15,-33-33-16,34 33 16,-1-33-1,66-34-15,33-65 16,-99 132 0,66-66-1,-65 66-15,-1-33 16,0 0-1</inkml:trace>
  <inkml:trace contextRef="#ctx0" brushRef="#br0" timeOffset="73273.61">6317 14817 0,'-33'0'63,"33"33"-63,0-66 31,33 33 0,-33-33-15,33-67 0,0 34-1,0 33 1,0 33-1,0 0 1,33 33 0,-32 0-1,-1 0 1,33-33 0,-33 0-1,0 0 1,-33-33-1,33 33 1,-33-33 0,33 33 15,-33 33-15,33-33-1,33 33 1,0 0-1,-33-33 1,1 0 0,-1-33-1,0 33 1,0-33 0,0 33-1,0 0 1,0 0-1,33 33 1,0 0 0,0-33 15,-33 0-15,34 0-1,-34-33 1,0 33-1,0-33 17,0 66-17,33 0 1,-33-33 0,33 0-1,0 0 1,-32-33-1,-1 33 1,-33-33 0,33 33 15,0 0-15,0 33-1,0-33 1,0 0-1</inkml:trace>
  <inkml:trace contextRef="#ctx0" brushRef="#br0" timeOffset="86426.92">6085 10286 0,'-33'0'31,"0"33"-15,0-33-16,0 33 15,-132 99 1,-34 0-1,34 67 1,-67 65 0</inkml:trace>
  <inkml:trace contextRef="#ctx0" brushRef="#br0" timeOffset="86692.89">6218 10616 0,'0'0'0,"-33"0"0,0 33 0,-1 1 16,-65 65 0,-231 198-1</inkml:trace>
  <inkml:trace contextRef="#ctx0" brushRef="#br0" timeOffset="86942.86">6582 10716 0,'-67'66'0,"134"-132"0,-167 132 0,100-33 16,-66 0-16,33 0 0,-265 298 15</inkml:trace>
  <inkml:trace contextRef="#ctx0" brushRef="#br0" timeOffset="87175.83">7342 10484 0,'0'0'0,"-33"33"0,0-33 0,0 33 0,-33 0 16,33 0-16,-33 34 15,-166 98 1,199-132-16,-331 265 16</inkml:trace>
  <inkml:trace contextRef="#ctx0" brushRef="#br0" timeOffset="87392.8">7805 10451 0,'0'0'0,"-33"33"0,-66 33 16,0 0-1,-34 67 1,-164 164-1</inkml:trace>
  <inkml:trace contextRef="#ctx0" brushRef="#br0" timeOffset="87610.77">7938 10749 0,'0'0'0,"-34"0"16,1 33-1,-66 66 1,-66 66 0,-133 133-16</inkml:trace>
  <inkml:trace contextRef="#ctx0" brushRef="#br0" timeOffset="87792.75">8235 10980 0,'-33'33'0,"0"-33"16,0 33-16,0 0 15,-99 67 1,-133 164-16</inkml:trace>
  <inkml:trace contextRef="#ctx0" brushRef="#br0" timeOffset="88025.72">8136 11245 0,'-33'0'0,"33"33"16,-33 0-16,-33 33 16,-100 99 15,67-65-16,-199 230-15</inkml:trace>
  <inkml:trace contextRef="#ctx0" brushRef="#br0" timeOffset="89891.48">7871 13626 0,'0'-33'16,"33"33"15,1 0 0,-34 33 0,33-33-15,-33 33-16,0 0 16,33-33-16,0 33 15,-33 0 1,33 0 0,0-33 46,-33-33-62,33 33 16,0-33-1,33-33 1,66-33 0,-32 33-1,-67 33 1,-33 0-16</inkml:trace>
  <inkml:trace contextRef="#ctx0" brushRef="#br0" timeOffset="94108.93">13461 11112 0,'0'34'15,"-33"-34"63,33 33-62,-33-33-16,33 33 16,-34-33-16,1 66 15,0-33 1,0 33 0,0-33-1</inkml:trace>
  <inkml:trace contextRef="#ctx0" brushRef="#br0" timeOffset="94423.9">13527 11046 0,'0'-33'47,"0"66"-32,-33-33 16,0 33-15,-33 34 0</inkml:trace>
  <inkml:trace contextRef="#ctx0" brushRef="#br0" timeOffset="94724.86">13494 10881 0,'0'33'47,"-33"-33"-32,33 33-15,-33-33 0,-67 132 16,-65 1 0</inkml:trace>
  <inkml:trace contextRef="#ctx0" brushRef="#br0" timeOffset="95010.82">13527 10716 0,'-33'0'16,"33"33"-16,-33-33 15,33 33 1,-33-33-16,0 66 16,-34 0 15,-32 33-31</inkml:trace>
  <inkml:trace contextRef="#ctx0" brushRef="#br0" timeOffset="95241.79">13428 10649 0,'-33'0'0,"-1"34"31,1-34-15,33 33-16,-33 0 16,-33 33-16,0 0 31,0 33-31</inkml:trace>
  <inkml:trace contextRef="#ctx0" brushRef="#br0" timeOffset="95456.77">13229 10649 0,'0'0'0,"0"34"16,-33-34-16,33 33 0,-33-33 15,0 99 1</inkml:trace>
  <inkml:trace contextRef="#ctx0" brushRef="#br0" timeOffset="100823.08">21233 11212 0,'0'33'31,"-33"-33"-31,0 33 16,0 0 0,33 0-1,-67 33-15,34-33 16,-66 66-1,66-65-15,-33 32 16,33-33-16,-66 66 16,66-66-16,-34 33 15,-65 33-15</inkml:trace>
  <inkml:trace contextRef="#ctx0" brushRef="#br0" timeOffset="101123.04">21233 11013 0,'0'0'0,"-33"0"16,33 33-16,-33-33 16,33 33-1,-100 34 1,34 32 0,-66 33-1,-133 133 1</inkml:trace>
  <inkml:trace contextRef="#ctx0" brushRef="#br0" timeOffset="101422">21200 10782 0,'0'0'0,"-33"0"16,33 0-1,-33 33 1,0 0 0,-67 33-1,67-66-15,-99 132 16,99-99-16,-99 67 15,-34 65 1,-32 33-16</inkml:trace>
  <inkml:trace contextRef="#ctx0" brushRef="#br0" timeOffset="101654.98">20968 10649 0,'-33'34'16,"0"-34"0,33 33-16,-33-33 0,-33 66 15,-33 0 1,-67 66-1,-65 67 1</inkml:trace>
  <inkml:trace contextRef="#ctx0" brushRef="#br0" timeOffset="101904.93">20770 10451 0,'-33'0'15,"33"33"1,-33-33-16,0 33 16,0-33-16,-34 99 15,-65 34 1,0-1-1,-133 99 1</inkml:trace>
  <inkml:trace contextRef="#ctx0" brushRef="#br0" timeOffset="102138.92">20472 10286 0,'0'0'0,"-33"0"16,33 33-16,-33-33 16,-33 66-1,-33 33 1,-100 100-1</inkml:trace>
  <inkml:trace contextRef="#ctx0" brushRef="#br0" timeOffset="102338.89">20208 10120 0,'-34'0'0,"1"33"16,0-33-16,33 33 15,-33 1 1,-99 98-16</inkml:trace>
  <inkml:trace contextRef="#ctx0" brushRef="#br0" timeOffset="112953.53">27583 11112 0,'-33'0'31,"33"34"16,-33-34-47,0 0 16,33 33-16,-33 0 15,-100 66 1,1 33 0,-33 67-1,-34 65 1</inkml:trace>
  <inkml:trace contextRef="#ctx0" brushRef="#br0" timeOffset="113220.49">27583 10914 0,'-33'0'0,"33"33"0,-33-33 15,0 33 1,-67 0 0,67 0-16,-99 67 15,99-67-15,-66 66 16,-133 132 0</inkml:trace>
  <inkml:trace contextRef="#ctx0" brushRef="#br0" timeOffset="113452.46">27285 10716 0,'0'0'16,"-33"0"-16,0 0 15,0 33 1,-99 33 0,-100 132-1,1-32-15</inkml:trace>
  <inkml:trace contextRef="#ctx0" brushRef="#br0" timeOffset="113652.43">26888 10253 0,'0'0'0,"-33"0"0,0 33 15,0-33 1,-99 99-1,-133 199 1</inkml:trace>
  <inkml:trace contextRef="#ctx0" brushRef="#br0" timeOffset="114152.38">28410 11906 0,'-33'0'31,"-1"0"-31,1 33 16,0-33 0,-99 133-1,-33-34 1,-100 99-1,-33 34-15</inkml:trace>
  <inkml:trace contextRef="#ctx0" brushRef="#br0" timeOffset="114386.34">28807 11146 0,'0'0'0,"-34"0"0,34 33 16,-33-33 0,-99 99-1,-66 99 1,-497 398-1</inkml:trace>
  <inkml:trace contextRef="#ctx0" brushRef="#br0" timeOffset="114669.31">28674 10815 0,'-33'33'16,"0"-33"-16,0 33 15,-99 33 1,32 0-16,-131 100 15,132-100-15,-265 265 16,-132 132-16</inkml:trace>
  <inkml:trace contextRef="#ctx0" brushRef="#br0" timeOffset="114952.27">28178 9525 0,'-33'33'0,"66"-66"0,-99 66 0,0 33 15,-265 265 1</inkml:trace>
  <inkml:trace contextRef="#ctx0" brushRef="#br0" timeOffset="115235.24">27748 8797 0,'0'0'0,"-33"0"16,0 0-16,-66 67 15,-100 32 1,-65 33 0,-199 199-1</inkml:trace>
  <inkml:trace contextRef="#ctx0" brushRef="#br0" timeOffset="115468.2">26392 8698 0,'0'0'0,"-33"0"0,0 0 16,0 0-16,-66 33 16,-232 100-1,232-100-15,-232 132 16,265-99-16,-463 199 16</inkml:trace>
  <inkml:trace contextRef="#ctx0" brushRef="#br0" timeOffset="115702.17">25168 8632 0,'-33'0'0,"33"-33"15,-33 66-15,-99 0 16,-66 66 0,-166 133-1,-99 264 1</inkml:trace>
  <inkml:trace contextRef="#ctx0" brushRef="#br0" timeOffset="115903.15">24540 8996 0,'0'0'0,"-33"33"0,0-33 15,33 33-15,-99 33 16,-34 66-1,-263 464 1</inkml:trace>
  <inkml:trace contextRef="#ctx0" brushRef="#br0" timeOffset="116169.11">24540 10716 0,'0'0'0,"-33"0"0,0 0 0,0 33 16,33 0-16,-33-33 0,0 33 0,33 0 15,-133 132 1,-131 464 0</inkml:trace>
  <inkml:trace contextRef="#ctx0" brushRef="#br0" timeOffset="116402.08">24573 11642 0,'-33'33'15,"66"-66"-15,-99 66 0,33 0 0,0 0 16,-99 66-1,-100 133-15</inkml:trace>
  <inkml:trace contextRef="#ctx0" brushRef="#br0" timeOffset="116651.06">25830 11972 0,'0'0'0,"-33"0"0,0 0 16,0 0-1,-33 67 1,33-34-16,-100 33 15,67-33-15,33 0 0,-232 165 0</inkml:trace>
  <inkml:trace contextRef="#ctx0" brushRef="#br0" timeOffset="116868.03">26227 12072 0,'-33'0'16,"33"33"-16,-33-33 0,0 0 15,-67 33 1,-131 66 0,165-66-16,-133 99 15,-98 67-15</inkml:trace>
  <inkml:trace contextRef="#ctx0" brushRef="#br0" timeOffset="132763.99">9790 16371 0,'0'0'0,"-33"0"15,-1 0 1,1 33 0,-66 66-1,-66 133 1,99-199-16,-67 165 16,100-131-16,-165 197 15,-1-32 1,34 32-1</inkml:trace>
  <inkml:trace contextRef="#ctx0" brushRef="#br0" timeOffset="132980.97">9988 16735 0,'0'0'0,"66"-33"0,-33 0 16,-33 66-1,-33-33 1,33 33-16,-99 66 16,66-66-16,0 0 0,-99 133 15,98-133-15,-131 198 16,0 1 0,-34 98-16</inkml:trace>
  <inkml:trace contextRef="#ctx0" brushRef="#br0" timeOffset="133163.94">10253 17165 0,'0'0'0,"-33"33"15,-1-33-15,-32 66 16,0 0-1,33-33-15,-165 199 16,165-199-16,-199 331 0</inkml:trace>
  <inkml:trace contextRef="#ctx0" brushRef="#br0" timeOffset="133530.88">13097 16073 0,'-33'0'16,"33"34"-16,-33-34 15,33 33-15,-99 99 16,65-66-16,-98 199 15,99-166-15,-232 496 16</inkml:trace>
  <inkml:trace contextRef="#ctx0" brushRef="#br0" timeOffset="133746.85">13593 16636 0,'-33'0'0,"33"33"16,-33-33-16,0 66 16,0-66-16,0 66 0,0-33 15,-34 66-15,-263 331 16</inkml:trace>
  <inkml:trace contextRef="#ctx0" brushRef="#br0" timeOffset="133914.84">13659 17099 0,'0'0'0,"-33"0"16,0 33-1,0 0-15,0 0 16,0 0-16,-364 529 16</inkml:trace>
  <inkml:trace contextRef="#ctx0" brushRef="#br0" timeOffset="134300.82">12369 19910 0,'0'-33'0,"-33"33"16,33 33-1,-99 66 1,-33 66-1,-34 133 1,1-66 15,-67 65-31</inkml:trace>
  <inkml:trace contextRef="#ctx0" brushRef="#br0" timeOffset="134546.76">11675 19745 0,'0'-34'0,"-33"34"0,33-33 16,-66 33 0,-67 67-1,100-67-15,-66 132 16,33-99-1,33 33-15,-67 99 0,67-98 16,-66 98-16,-66 166 16</inkml:trace>
  <inkml:trace contextRef="#ctx0" brushRef="#br0" timeOffset="134746.74">11146 19414 0,'0'0'0,"-34"0"16,1 0-16,0 33 15,-132 99 1,-33 100 0,-67 165-1,67-67-15</inkml:trace>
  <inkml:trace contextRef="#ctx0" brushRef="#br0" timeOffset="135597.62">12568 18752 0,'33'0'15,"-66"0"32,33 33-31,-33 0-16,0 1 0,-1 32 0,-131 132 15,33 1 17,33-100-32</inkml:trace>
  <inkml:trace contextRef="#ctx0" brushRef="#br0" timeOffset="135829.6">12402 18620 0,'0'0'0,"-33"0"0,0 0 31,33 33-31,-66 0 15,-33 99 1,66-32 15,0-67-31,-33 66 0,-34 66 16</inkml:trace>
  <inkml:trace contextRef="#ctx0" brushRef="#br0" timeOffset="136029.57">12105 18422 0,'0'0'0,"-33"0"16,0 33 0,-67 66-1,-32 66 1,0-32-1,132-100 1,-99 99-16</inkml:trace>
  <inkml:trace contextRef="#ctx0" brushRef="#br0" timeOffset="136214.54">11774 18355 0,'-33'0'0,"0"34"16,0-34 0,33 33-16,-99 66 15,-67 66 1,67 67 0</inkml:trace>
  <inkml:trace contextRef="#ctx0" brushRef="#br0" timeOffset="136379.53">11576 18091 0,'0'0'0,"0"-33"16,-34 33-16,1 0 16,0 33-1,-66 66 1,-33 232-16</inkml:trace>
  <inkml:trace contextRef="#ctx0" brushRef="#br0" timeOffset="136713.47">10782 18719 0,'-33'0'16,"0"0"15,33 33-31,-33-33 0,-1 33 16,-65 67-1,-66 98 1,-67 1 0</inkml:trace>
  <inkml:trace contextRef="#ctx0" brushRef="#br0" timeOffset="136929.46">10319 18488 0,'-33'33'0,"0"-33"16,33 33-16,-33 0 15,-34 33 1,34-33-16,-99 99 16,0 67-16</inkml:trace>
  <inkml:trace contextRef="#ctx0" brushRef="#br0" timeOffset="137099.44">10186 18554 0,'-33'0'0,"0"0"16,0 66-1,0-33-15,-66 99 32,66-99-32,-99 232 0</inkml:trace>
  <inkml:trace contextRef="#ctx0" brushRef="#br0" timeOffset="137414.38">11278 18157 0,'0'0'0,"0"33"0,0-66 16,-33 66-1,0 0 1,-33 33-1,-1 67 1,-197 164 0</inkml:trace>
  <inkml:trace contextRef="#ctx0" brushRef="#br0" timeOffset="137597.37">11311 18025 0,'0'0'15,"-33"0"-15,33 33 0,-33-33 0,0 66 32,-133 99-32</inkml:trace>
  <inkml:trace contextRef="#ctx0" brushRef="#br0" timeOffset="137846.34">11576 17330 0,'0'0'0,"-34"33"0,1-33 16,0 0-16,-33 33 31,66 0-31,-99 34 0,66-34 16,-99 99 0,-1 99-16</inkml:trace>
  <inkml:trace contextRef="#ctx0" brushRef="#br0" timeOffset="138099.29">11377 17165 0,'0'0'0,"-33"0"0,0 33 16,0 0-16,-66 33 16,-34 99-1,67-65 17,0 32-32</inkml:trace>
  <inkml:trace contextRef="#ctx0" brushRef="#br0" timeOffset="138313.28">11344 16867 0,'0'0'0,"-33"0"15,33 33 1,-33-33-16,-33 66 15,0 34 1,-1-1 0,-98 198-1</inkml:trace>
  <inkml:trace contextRef="#ctx0" brushRef="#br0" timeOffset="138529.25">11344 16536 0,'0'0'0,"-33"34"16,0-1-1,33 0-15,-99 99 16,66-99-16,-100 132 31,100-98-31,-99 197 0</inkml:trace>
  <inkml:trace contextRef="#ctx0" brushRef="#br0" timeOffset="143278.64">20902 22159 0,'33'33'62,"0"0"-46,-33 0-1,33 0-15,-33 0 0,0 0 16,33 0 0,-33 0-16,33 1 15,-33-1 17,34-33-17,-1 0 16,-33-33-15,33-1 0,33 1-1,0-33 1,66 0 0,1 0-1,-34 0 1,-33 66-1,-99 66 1</inkml:trace>
  <inkml:trace contextRef="#ctx0" brushRef="#br0" timeOffset="145427.37">21332 18157 0,'0'-33'0,"0"66"47,-33-33-32,33 33 1,-33-33-16,33 33 16,-66 0-1,0 33 1,-1 34-1,34-67-15,-33 33 16,33-33-16,0 0 16</inkml:trace>
  <inkml:trace contextRef="#ctx0" brushRef="#br0" timeOffset="145744.32">21299 18091 0,'0'0'0,"-33"0"31,0 33 1,0-33-17,33 33-15,-33 0 16,-67 33 0,1 67-1,0-34-15</inkml:trace>
  <inkml:trace contextRef="#ctx0" brushRef="#br0" timeOffset="146060.29">21200 17992 0,'-33'0'32,"33"33"-17,-33-33-15,33 33 16,-33-33-1,-34 66-15,34 0 16,0-66-16,-33 66 16,0 33-16</inkml:trace>
  <inkml:trace contextRef="#ctx0" brushRef="#br0" timeOffset="146327.25">21034 17992 0,'-33'0'16,"33"33"-16,-33-33 15,33 33 1,-33-33-16,-33 66 31,33-33-31,-33 66 16</inkml:trace>
  <inkml:trace contextRef="#ctx0" brushRef="#br0" timeOffset="146527.23">20836 17959 0,'0'33'0,"-33"-33"31,33 66-15,0-33-1,0 33 1</inkml:trace>
  <inkml:trace contextRef="#ctx0" brushRef="#br0" timeOffset="146828.19">21365 18124 0,'0'33'16,"-33"-33"-1,33 33 1,-66 0 0,33 0-1,-66 133 1</inkml:trace>
  <inkml:trace contextRef="#ctx0" brushRef="#br0" timeOffset="147096.15">21266 18256 0,'-33'0'0,"33"33"16,-33-33-1,33 33-15,-33 0 16,-67 67 0</inkml:trace>
  <inkml:trace contextRef="#ctx0" brushRef="#br0" timeOffset="170837.11">26425 17959 0,'-33'-33'16,"0"-1"0,0 1-1,0 66 17,0-33-17,-33 67 1,0 65-1,66-66 1,33-33 0,33-33-1,33-33 1,-33-33 0,-33 33-1,-33 0 1,-33 33-1,-33 0 17,0 33-17,33 0 1,0 33 0,66-33-1,0-33 1,33-66-1,0 33 1,-33-33 0,-66 33-1,0 0 1,0 33-16,-33 0 16</inkml:trace>
  <inkml:trace contextRef="#ctx0" brushRef="#br0" timeOffset="172407.91">27252 17727 0,'0'0'16,"-33"0"15,0 33 0,33 0-31,-33 0 16,33 0-16,-66 133 16,-33-1-1,-1 0 1,34-32 15,-66-1-31</inkml:trace>
  <inkml:trace contextRef="#ctx0" brushRef="#br0" timeOffset="172653.87">26921 17661 0,'0'0'0,"0"-33"0,0 66 32,0 0-17,0 0 1,0 33 0,67 67 15,-67-67-31,33 0 0,-33-33 15,99 132-15,-33 34 32</inkml:trace>
  <inkml:trace contextRef="#ctx0" brushRef="#br0" timeOffset="172905.84">26690 18025 0,'0'0'0,"33"0"47,-33 33-47,33-33 0,0 0 15,33 33-15,67-66 16,-1-33 15,132-34-31</inkml:trace>
  <inkml:trace contextRef="#ctx0" brushRef="#br0" timeOffset="173636.75">30427 10848 0,'0'-33'0,"-33"33"31,33 33-15,0 0-1,-33 0 1,-33 33 0,-66 133-1,32-1 1,67-165-16,-99 232 15</inkml:trace>
  <inkml:trace contextRef="#ctx0" brushRef="#br0" timeOffset="173919.72">29865 10848 0,'0'0'0,"33"0"63,-33 33-63,0 0 16,33 0-16,0 66 15,-33-66-15,66 100 16,-33-100-1,33 66 1,100 166 0</inkml:trace>
  <inkml:trace contextRef="#ctx0" brushRef="#br0" timeOffset="174104.69">29799 11179 0,'-33'0'0,"66"0"31,-33 33-15,33-33 0,0 0-16,298 0 15</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7:49:34.982"/>
    </inkml:context>
    <inkml:brush xml:id="br0">
      <inkml:brushProperty name="width" value="0.05292" units="cm"/>
      <inkml:brushProperty name="height" value="0.05292" units="cm"/>
      <inkml:brushProperty name="color" value="#C00000"/>
    </inkml:brush>
  </inkml:definitions>
  <inkml:trace contextRef="#ctx0" brushRef="#br0">9260 4068 0,'-33'0'16,"33"-33"-16,33 33 47,-66 0-32,33 33 48,33-33-63,-33 33 15,33 0 1,1 33-16,-1-33 16,0 0-1,0 34 1,0-67-16,0 33 16,-33 0 15,33-33-31,0 0 62,-33-33-62,165-34 16,1-32 0,65 33-1,-98 33 1,-100 33-16,33-33 15</inkml:trace>
  <inkml:trace contextRef="#ctx0" brushRef="#br0" timeOffset="2925.62">2183 2381 0,'0'0'15,"-33"0"-15,33-33 0,-33 33 16,-33-33 0,-34 33-1,-32-33 1,0 0-1,-34 33 17,-32 0-32,66 0 15,-1 33 17,1 0-17,99-33-15,-99 66 16,66-33-16,32-33 0,1 33 15,-99 34 1,0 32 0,33 33-1,32-33 1,34-33 0,33 34-1,33 32 1,-33-99-16,67 99 15,-67-99-15,66 100 16,66 32 0,-33 0 15,0-32-15,1-1-1,32-66 1,-33 0-1,33-66 1,-98 0-16,65 0 16,-66 0-16,99 0 15,67-66 1,-133 66-16,99-66 16,-99 66-16,133-99 15,-1 0 1,-66 32 15,34-32-31,-67 0 16,0-33-1,-33-67 17,-33 1-17,-66 65 1,-99-32-1,0 33 1,-67 33 0,1 32-1,165 67-15,-166 0 0</inkml:trace>
  <inkml:trace contextRef="#ctx0" brushRef="#br0" timeOffset="16813.84">3307 4465 0,'0'-33'15,"0"0"48,0 66 46,-33-33-77,33 33-1,0 0 0,0 99-31,0-33 16,0-66-1,0 34 1,0-34 15,0 0-15,0 0-1,0 0 1,0 0 0,33-33-16,-33 33 15,0 0 1,0 0 0,0 0 15,0 0 0,0 0-15,0 1-1,0-1 17,33-33-17,-33 33 1,0 0 31,0 0 0,0-66 62</inkml:trace>
  <inkml:trace contextRef="#ctx0" brushRef="#br0" timeOffset="33535.69">30427 2348 0,'33'0'31,"-33"33"78,33-33-109,-33 33 16,33-33 0,-33 33-16,66 34 15,-32-1 1,32 0 0,-33-33-1,-33 0 16,33-33-15,-33-33 15,33 33-15,33-33 0,33 0-1,67 0 1,-34 33-1,-33 0 1,-66 0 0,-66 0-1</inkml:trace>
  <inkml:trace contextRef="#ctx0" brushRef="#br0" timeOffset="34117.62">32048 2679 0,'-33'0'0,"33"33"47,33-33-31,-33 33-1,0 0 1,33-33-16,-33 33 16,33 33-1,-33-33 1,66 0-1,0-33 1,0 0 0,0-33-1,34 0 1,-34 33 0,0-33-1,-33 0 1,0 99-1</inkml:trace>
  <inkml:trace contextRef="#ctx0" brushRef="#br0" timeOffset="36083.37">1819 3737 0,'-33'0'15,"33"33"48,33-33-47,-33 33-1,33-33-15,0 0 31,0 0-31,0 0 16,-33-33 0,0 0-1,-33 33 1,0 0 0,0 0-1,0 33 1,0-33-16,0 33 15,33 0 1,33-33 15,-33-33-15,33 33 0</inkml:trace>
  <inkml:trace contextRef="#ctx0" brushRef="#br0" timeOffset="49996.59">11774 4994 0,'0'33'125,"0"0"-110,33-33-15,-33 33 0,33 33 16,0 34 0,33-34-1,-33-33 1,34-33-1,-1 0 1,33 0 15,33-33-15,-33 0 0,1-33-1,-1 32 1,-33 1-1,-33 33-15</inkml:trace>
  <inkml:trace contextRef="#ctx0" brushRef="#br0" timeOffset="50814.49">8434 5292 0,'0'-33'15,"0"66"17,0 0-1,33-33-16,-33 33 17,33 0-17,-33 0 1,33 33 0,66 33-1,-66-66 1,0-66-1,99 0 1,100-66 0,-34 33-1,-98 33 1,65 33 0</inkml:trace>
  <inkml:trace contextRef="#ctx0" brushRef="#br0" timeOffset="53679.12">6185 5457 0,'0'-33'15,"0"66"-15,-33-66 16,-1 33 0,1 0-1,0 0 1,0 33 0,-66 33-1,0 33 1,0 1-1,66-1 1,33-66-16,0 66 16,33-99-16,0 66 15,-33-33-15,132 0 16,-99 0-16,66-33 16,133-33-1,-67-66 1,-132 0-1,-33 0 1,0 66 0,-66-67-1,33 100-15,-33-66 16,-100 66-16</inkml:trace>
  <inkml:trace contextRef="#ctx0" brushRef="#br0" timeOffset="54163.06">6879 5490 0,'-33'0'0,"0"-33"16,0 33 0,0 0-1,0 33 1,-33 0 0,33 0-16,0 0 15,33 0-15,-67 34 16,67 32-1,0 0 1,33-33 0,34 0-1,32-33 1,99-66 0,-65-33-1,-34-66 1,-99 33-1,-33 66-15,-67-67 16,67 100 0,-99-66-1,-66 66-15</inkml:trace>
  <inkml:trace contextRef="#ctx0" brushRef="#br0" timeOffset="54612">7640 5490 0,'0'0'0,"-33"0"0,0 0 16,0 0-1,0 0 1,-34 0-16,1 33 31,-33 0-15,0 66 0,33 1-1,66-34 1,33 33-1,132-33 1,0-33 0,100-99-1,-166 0 1,-66 0 0,-165-66-1,-33 32 1,-166 1-1</inkml:trace>
  <inkml:trace contextRef="#ctx0" brushRef="#br0" timeOffset="55281.92">10848 5622 0,'0'-33'32,"-33"33"14</inkml:trace>
  <inkml:trace contextRef="#ctx0" brushRef="#br0" timeOffset="57546.62">11344 5556 0,'-33'0'31,"33"-33"-15,-33 33-1,33-33-15,-33 33 16,-33-33 0,-1 33-1,-32 33 1,66-33-16,-33 33 16,33-33-16,-33 99 15,33-32 1,0 32-1,33 0 1,66-33 0,33-33 15,66 0-15,-32-33-1,-34-33 1,-33 0-1,-66 0-15,0-33 16,0 33-16,-66-66 16,0-1-1,-67 34 1</inkml:trace>
  <inkml:trace contextRef="#ctx0" brushRef="#br0" timeOffset="58078.56">11906 5490 0,'-33'0'0,"0"0"32,0 0-17,0 0 1,0 33-1,0-33-15,-33 66 16,33-33-16,0-33 0,33 33 0,-34 1 16,-32 32-16,66-33 15,-33 33 1,66 33 0,33-33-1,67 0 1,-34-66-16,0 0 15,-33 0-15,-33 0 0,67-33 16,-34-33 0,-66-33-1,-66 0 1,-1 0 0,-98-1-1</inkml:trace>
  <inkml:trace contextRef="#ctx0" brushRef="#br0" timeOffset="58512.5">12865 5490 0,'0'0'0,"-33"0"0,0 0 15,33-33 1,-33 33 0,0 33-1,0 0 1,-33 66-1,0 1 1,33-1 0,66-33 15,33 0-15,-33-66-16,66 0 15,-33-33-15,0 0 16,34-99-1,-100 32 1,-265-65 0</inkml:trace>
  <inkml:trace contextRef="#ctx0" brushRef="#br0" timeOffset="59811.34">8268 5986 0,'0'0'0,"0"33"47,33-33-47,-33 33 15,0 0 1,0 0-16,33 34 16,34 65-1,-34 0 1,-33 34-1,33-67 1,-33-33 15,0-33-15,-33 0 0,0 0-1,-67-33 1,-32 33-1,-33-33 1,-34 0 0,34 33-1,66-66 1,-1 66 0</inkml:trace>
  <inkml:trace contextRef="#ctx0" brushRef="#br0" timeOffset="60348.25">7805 6284 0,'0'0'0,"0"-33"16,-33 33 0,0 33-1,-33 0 1,-33 99-1,33 1 1,-1-34 15,34-66-31,-33 66 16,66-66-16,-33-33 0,33 33 16,-33 0-16,33 0 15,0 0 16,33-33-31,0 33 16,0-33 0,100 34-1,32-34 1,-132 0-16,165 0 16,-131 0-16,98 0 15,66 0-15</inkml:trace>
  <inkml:trace contextRef="#ctx0" brushRef="#br0" timeOffset="61246.15">1191 7144 0,'-33'0'0,"33"33"31,33-33 0,-33 33-31,0 0 16,33-33-16,0 99 16,0-33-1,33 34 1,0-67-1,-33 0 1,-33-66 15,0 0-15,33 33 0,0-34-16,67-32 15,-67 66-15,33-33 16,99-33-1,67 33-15</inkml:trace>
  <inkml:trace contextRef="#ctx0" brushRef="#br0" timeOffset="66244.5">18554 6648 0,'-33'0'94,"33"33"-48,33-33-46,-33 33 0,0 0 0,0 0 16,66 33 0,0 33-1,-33-33 1,33-32 0,1-1-1,-34-33 1,0 0-1,33-33 1,66-1 15,-33-32-15,67 0 0,32 0-1,-99 0 1,1 33-1,-67 0-15</inkml:trace>
  <inkml:trace contextRef="#ctx0" brushRef="#br0" timeOffset="72673.69">25995 4961 0,'0'-33'16,"-33"33"0,33 33 15,-33-33-15,33 33-1,-33-33-15,0 33 16,-99 99-1,-34 67 1,-32-1 15,-1-65-15,-131 131-16</inkml:trace>
  <inkml:trace contextRef="#ctx0" brushRef="#br0" timeOffset="72963.65">26326 5192 0,'0'0'0,"-33"0"15,0 34 1,-66 32 0,-1 33-1,34-66-15,-99 165 32,132-131-32,-199 164 15,-297 364-15</inkml:trace>
  <inkml:trace contextRef="#ctx0" brushRef="#br0" timeOffset="73207.63">26392 5788 0,'0'0'0,"0"-33"0,0 66 16,-66 0 15,-33 66-31,-166 199 16,-65 165 15,-100 264-31</inkml:trace>
  <inkml:trace contextRef="#ctx0" brushRef="#br0" timeOffset="73424.59">26128 7045 0,'0'33'15,"0"-66"-15,-33 66 16,33 0-16,-34 0 0,1-33 0,-99 165 16,-66 67-1,-199 330 1</inkml:trace>
  <inkml:trace contextRef="#ctx0" brushRef="#br0" timeOffset="73623.58">25764 8004 0,'0'0'0,"0"33"16,0 0-1,-33 0-15,-66 132 16,-1 34-1,34-133-15,-198 364 16</inkml:trace>
  <inkml:trace contextRef="#ctx0" brushRef="#br0" timeOffset="74223.5">30791 8004 0,'-33'0'32,"33"33"-17,-66 33 1,-133 132-16,-32 34 31,32-34-15,133-132-16,-198 199 0</inkml:trace>
  <inkml:trace contextRef="#ctx0" brushRef="#br0" timeOffset="74473.47">31022 7210 0,'-33'-33'0,"33"66"31,-33-33-31,-132 99 16,-100 100 15,199-133-31,-132 99 16,132-99-16,-331 331 0</inkml:trace>
  <inkml:trace contextRef="#ctx0" brushRef="#br0" timeOffset="74723.42">30758 6317 0,'0'0'0,"-33"0"16,0 0-1,-33 33-15,-166 132 16,-33 100 15,-65 66-15,-67 66-16</inkml:trace>
  <inkml:trace contextRef="#ctx0" brushRef="#br0" timeOffset="74962.39">30196 5556 0,'0'0'0,"-33"0"16,-1 33-16,1-33 16,-33 66-16,-132 67 15,-67 65 1,34 1 15,165-166-31,-364 231 0</inkml:trace>
  <inkml:trace contextRef="#ctx0" brushRef="#br0" timeOffset="75157.37">29633 5093 0,'0'0'0,"-33"0"0,33 33 15,-33-33-15,-66 100 16,-66 98 0,98-165-1,-296 496-15</inkml:trace>
  <inkml:trace contextRef="#ctx0" brushRef="#br0" timeOffset="75573.33">28410 7640 0,'0'33'47,"-33"-33"-47,-1 33 16,-131 132-1,0 1 1,-67 65 0,-132 133-16</inkml:trace>
  <inkml:trace contextRef="#ctx0" brushRef="#br0" timeOffset="75843.28">28674 6978 0,'-33'0'0,"66"0"0,-99 0 16,33 33 0,-66 67-1,-67 65 1,100-132-16,-132 166 16,132-166-16,-67 132 15,-164 100-15</inkml:trace>
  <inkml:trace contextRef="#ctx0" brushRef="#br0" timeOffset="76073.25">28608 6548 0,'0'0'0,"-33"0"0,33 34 16,-99-1 0,-34 99-1,-65 33 1,132-99-16,-166 166 16,166-166-16,33-33 0,-264 232 15</inkml:trace>
  <inkml:trace contextRef="#ctx0" brushRef="#br0" timeOffset="76307.22">28410 6284 0,'0'-33'0,"0"66"0,0-33 31,-67 0-15,-32 132 0,-265 199-1,133-100 1,-100 34-16</inkml:trace>
  <inkml:trace contextRef="#ctx0" brushRef="#br0" timeOffset="76523.19">28343 6019 0,'0'0'16,"-33"0"-16,0 0 15,0 33 1,-99 0-1,-100 67 1,199-67-16,-198 165 16,165-165-16,-166 232 0</inkml:trace>
  <inkml:trace contextRef="#ctx0" brushRef="#br0" timeOffset="94334.9">8897 8830 0,'-33'0'15,"33"-33"1,33 33 0,-33 33 77,33 1-77,-33-1-16,33 0 16,-33 0-1,33 33 1,33 0 0,-33-33-1,0 0 1,0 0-1,0-33 48,-33-33-47,33 33-1,-33-33-15,33 33 0,100-99 31,-100 66-31,99-66 16,-66 66-16,33-67 16,67 1-1,-100 66 1,-33 33 0,-33 33-1,0 0 1</inkml:trace>
  <inkml:trace contextRef="#ctx0" brushRef="#br0" timeOffset="103982.69">3969 1158 0,'0'-34'16,"0"1"15,0 66-15,0 1 109,-33-1-109,33 0-16,0 0 15,0 66-15,0-66 0,0 0 16,0 0-1,0 0-15</inkml:trace>
  <inkml:trace contextRef="#ctx0" brushRef="#br0" timeOffset="114547.32">4366 728 0,'0'0'0,"-33"-33"0,33-1 15,-34 1-15,-98-33 31,0 66-15,99 33 0,-66 0-1,-34 67 1,100-67-16,-66 99 16,66-99-16,0 0 0,-33 66 15,33 34 1,0 65-1,99 1 1,99-67 0,0-33-1,67-66 1,-1-99 0,67-132-1,-133-34 1,-131 0-1,-68 199-15,-32-165 16,0 165 0,33 0-16,-132-133 15,-34 67 1,-32 33-16</inkml:trace>
  <inkml:trace contextRef="#ctx0" brushRef="#br0" timeOffset="115680.19">3737 10848 0,'0'-33'16,"0"0"15,0 0-31,0 0 16,33 33 0,33-33-1,1 33 1,-1 66-1,0 33 1,-66 33 15,0-99-31,-33 66 16,0-32-16,33-34 16,-33 33-1,66-66 32,-33-33-47,33 33 16,0-33-1,66-33 1,66 32-16</inkml:trace>
  <inkml:trace contextRef="#ctx0" brushRef="#br0" timeOffset="116214.11">4035 10451 0,'0'0'0,"-33"-33"0,0 33 16,0 0-1,-33-66 1,-34 66 0,-32 0-1,-33 66 1,65 0-1,67-33-15,-99 99 16,132-98 0,-33-1-16,0 66 15,0 33 1,66 67 0,99 65-1,34-132 1,131-32-1,-32-100 1,-1-100 0,34-131-1,-265 32 1,-132-65 0,-33 132-1,-67-1 1,34 34-16</inkml:trace>
  <inkml:trace contextRef="#ctx0" brushRef="#br0" timeOffset="122994.24">31089 12237 0,'33'0'47,"0"33"-31,0-33-1,0 0-15,0 33 16,99 0 0,-99-33-16,0 0 0,166 66 15,-34-33 1,199 0-1,-99 1 1,-199-34-16,165 33 16,-165-33-16,67 33 15,-34-33 1,0 0 0,-33 33-1,0-33 1,-33 0-1</inkml:trace>
  <inkml:trace contextRef="#ctx0" brushRef="#br0" timeOffset="124548.04">1025 13130 0,'33'0'79,"0"0"-64,0 0 1,1 33-16,362 0 31,-329-33-31,98 0 16,66 0-1,-65 0 1,-133 0-16,99 0 16,-99 0-16,66 0 15,1-33 1,-67 33-1,0 0 17,0 0-17,-33 33 1</inkml:trace>
  <inkml:trace contextRef="#ctx0" brushRef="#br0" timeOffset="126526.79">9757 12667 0,'0'33'79,"33"-33"-79,-33 33 15,33 0 1,-33 33-1,33-66-15,-33 66 16,33 1 0,0-1-1,33-66 1,-66 33-16,33-66 16,0 33-1,0-33-15,33 0 16,34-67-1,-67 100-15,132-66 16,-132 33 0,66 0-16,-66 33 0,67-66 15</inkml:trace>
  <inkml:trace contextRef="#ctx0" brushRef="#br0" timeOffset="133742.85">5821 4564 0,'0'-33'0,"0"66"0,-33-66 31,0 33-15,0-33-1,33 0 1,-33 33-16,-1-33 16,1 0 15,-33 0-15,33 0-1,-33 33 1,0-34-1,0 34 1,-33 0 0,65 34-1,-65-1 1,33 0 0,0 33-1,0 66 1,0-33-1,33 34 1,-34-34 0,67 0-1,0-66-15,0 33 32,0-33-32,0 0 15,33 67 1,1-34-1,-1 0 1,-33-33-16,33 0 16,33 33-1,-33-33 1,33 33 0,0-32 15,-33-1-31,67 0 15,-34-33 1,0 0 0,-33 0-16,33-33 15,-33 33 1,0-33 0,66-34-1,1 34 1,-1-33-1,-66 0 1,0 0 0,0-66-1,-66-34 1,0-32 0,-33 65-1,33 34 1,-33 66-1,-1 0-15</inkml:trace>
  <inkml:trace contextRef="#ctx0" brushRef="#br0" timeOffset="135313.66">6317 13097 0</inkml:trace>
  <inkml:trace contextRef="#ctx0" brushRef="#br0" timeOffset="135317.66">5887 12965 0,'-529'727'281</inkml:trace>
  <inkml:trace contextRef="#ctx0" brushRef="#br0" timeOffset="137073.44">6052 13163 0,'0'-33'16,"0"0"15,-33 33-31,0-33 16,0 33 0,0 0-1,0 0 1,-66 33-1,66 0-15,0-33 16,0 33 0,-1 0-16,1 0 15,0 0-15,0 0 16,33 33 0,-33-32-1,-33 32 1,33-33-1,33 33 1,0-33 0,0 0-1,0 33 17,0-33-17,0 33 1,33 1-1,-33-34 1,33 0 0,0 33-1,0-33 1,0 33 0,0-66-16,34 33 15,-34-33-15,66 33 16,0 0-1,0-33 1,34 0 0,-34 0-1,-66 0-15,66-33 16,-66 33 0,33-33-1,0 0 1,34-33-1,-67 0 1,33 0 0,0-1-1,-33-32 1,0 0 0,0 0-1,-66 33 1,0-34-1,-33 1 1,-33 0 0,-34 33-1,-32 0 17,0 33-17,132 33-15,-166 66 0</inkml:trace>
  <inkml:trace contextRef="#ctx0" brushRef="#br0" timeOffset="141422.87">3539 12998 0,'0'-33'0,"0"66"62,0 0 79,0 0-125,0 0-16,0 0 0,0 66 31,33 33-16,-33-32 1,0-34 0,0 0-1,0-33 1,0 0 0,0 0-1,0 33 1,0-33-1,0 0 1,0 1 0,0-1 15,0 0 31,0 0-46,0 0 0,0 0-16,33-33 15,-33 33 1,0 0-16</inkml:trace>
  <inkml:trace contextRef="#ctx0" brushRef="#br0" timeOffset="150694.69">9161 14089 0,'0'33'266,"33"-33"-235,0 33 0,-33 0 0,33-33-15,-33 33-16,33 0 16,1 34-1,-1-67 1,0-33 0,132-34 15,-33-32-16,-99 99-15,67-66 16,-67 66-16,0 0 16,0-33-1,-66 66 1</inkml:trace>
  <inkml:trace contextRef="#ctx0" brushRef="#br0" timeOffset="152319.49">14817 14056 0,'33'0'46,"-33"33"-14,33 0-17,-33 0 1,0 0-16,33 0 16,0 34-1,0-1 1,0-66-1,33 33 1,0-66 0,67-33-1,-67 32 1,66 1 0,-66 33-1</inkml:trace>
  <inkml:trace contextRef="#ctx0" brushRef="#br0" timeOffset="155586.07">8665 14122 0,'0'-33'31,"33"33"-16,-33-33 17,-33 33-1,33-33-31,-33 33 16,0-33-16,0 0 15,-33 0 1,0 0-1,33 33 1,-34 0 0,1 33-1,33 0 1,-33 0 0,0 33-1,0 0 16,33 0-15,0 0 0,33 1-1,0 32 1,0 0 0,0 0-1,33 0 1,-33 1-1,33-34 1,0 0 0,-33-33-1,33 33 1,33-33 0,-33 0-1,33 0 16,0-33-15,-33 33-16,34-33 16,-67-33-16,99 33 15,0-33 1,0 0 0,-33-33-1,-33 33 1,34-33-1,-67-33 1,0-34 0,-67 1-1,-32-33 1,-33 66 0,33-1-1,33 100 1</inkml:trace>
  <inkml:trace contextRef="#ctx0" brushRef="#br0" timeOffset="156801.91">12270 14155 0,'0'-33'0,"0"0"47,-33 33-47,33-33 16,-33 33-1,33-33-15,-66 0 32,0 33-17,-34-33 1,1 33 0,66 0-16,-66 0 15,66 0-15,-33 33 16,-34 33-1,1 0 1,99-33-16,-66 66 16,33-65-16,0 65 15,0 0 1,33 0 0,33 33-1,-33 1 16,33-133-31,0 99 16,0-66-16,99 33 16,34 0-1,32-66 1,67 33 0,-67-66-1,-99-33 1,1-33-1,-67 0 1,-66-133 0,0 34-1,-100 32 1,-65 67-16</inkml:trace>
  <inkml:trace contextRef="#ctx0" brushRef="#br0" timeOffset="160085.49">1885 15114 0,'33'0'141,"-33"33"-141,0 0 0,0 1 16,0-1-16,33 0 0,-33 66 15,0-66 1,0 0-16,0 33 16,0-33-1</inkml:trace>
  <inkml:trace contextRef="#ctx0" brushRef="#br0" timeOffset="160717.41">1951 15048 0,'0'-33'16,"33"33"15,0 0-16,-33-33 1,34 33-16,-1 0 16,0 0-1,33 66 1,-33 0 0,-33 34-1,-66-1 1,33-33-1,0-33 1,66-33 15,-33-33-31,33 33 16,0 0 0,33 0-1,-33 0 1,0 33 15,-33 0-31,0 0 16,0 0-16,-33 0 15,0 0 1,-66 33 0,-34-32-1,67-1 1,-33-100-16</inkml:trace>
  <inkml:trace contextRef="#ctx0" brushRef="#br0" timeOffset="161184.34">2745 15180 0,'33'0'47,"0"0"-16,-33-33-31,33 33 0,0 0 16,33-33-1,34 0 1,-34 33 0,-33 33-16</inkml:trace>
  <inkml:trace contextRef="#ctx0" brushRef="#br0" timeOffset="161368.31">2844 15412 0,'33'0'0,"-33"-33"46,66 33-30,-32 0-16,-34-33 16,132 0-16</inkml:trace>
  <inkml:trace contextRef="#ctx0" brushRef="#br0" timeOffset="162053.24">3803 14684 0,'-33'0'0,"0"0"47,0 0-47,33 33 15,-66 34 1,0-1-1,33 0 1,33 0 0,66 33-1,0-33 1,-33-33 0,0 1-1,0-1 1,-33 0 15,-33 66-15,33-33-1,0 0 1,0-33 0,33 0-16,0-33 15,-33 33-15,33-33 16,1 33-1,-34 1 1,0-1 0,-34 66-1,1-33 1,-33 0-16</inkml:trace>
  <inkml:trace contextRef="#ctx0" brushRef="#br0" timeOffset="162954.12">4299 14883 0,'34'-33'0,"-34"0"16,33 33 15,-33 33 16,0 0-31,0 0-16,0 0 0,0 0 15,0 99 1,0-32 0,-33-34-1,33-33-15</inkml:trace>
  <inkml:trace contextRef="#ctx0" brushRef="#br0" timeOffset="163651.03">4630 14916 0,'0'-33'15,"33"33"32,0 0-16,-33-33-15,33 33-16,0 0 16,1 0-1,-1 0-15,0 33 16,-66 33 15,-34 33-15,34-33-1,0-33 1,66-33 0,0 0 15,-33-33-31,34 33 15,-1 0 1,0 0 0,0 33-1,-33 0 1,0 1 0,-33 32-1,0-33 1,-34 0-1,34-33 17,0 0-32,-33 0 15,0-66-15</inkml:trace>
  <inkml:trace contextRef="#ctx0" brushRef="#br0" timeOffset="164332.94">5192 14618 0,'0'-33'31,"34"33"-31,-1 0 32,0 0-17,0 0 1,0 66 0,0 34-1,-66-1 1,33-66-16,-66 99 15,66-99 1,-33 33 0,33-33-1,0 0 1,33 34 0,0-34-1,33 0 1,-66 0-1,33 33 1,-33 0 0,-33 33-1,33-33 1,-33-32 0,33-1-1,-66 66 1</inkml:trace>
  <inkml:trace contextRef="#ctx0" brushRef="#br0" timeOffset="166565.66">14188 15610 0,'0'0'0,"0"33"63,0 1-63,33-34 15,-33 33-15,0 0 16,33 33 0,1 0-1,-1-66 1,0 0 15,0 33-15,0-33-1,0 0 17,0 0-32,0-33 15,33 0 1,66-33-1,-32 33 1,65-33 0,-99 32-1,0 1 1,-33 33 0</inkml:trace>
  <inkml:trace contextRef="#ctx0" brushRef="#br0" timeOffset="171050.09">25334 15776 0,'0'-33'16,"-33"33"93,0 0-93,0 0-16,0 0 0,-1 33 15,-32 0 1,-66 33-1,0 33 1,-34-33 0,34 1-1,33-1 1,33 0-16</inkml:trace>
  <inkml:trace contextRef="#ctx0" brushRef="#br0" timeOffset="171398.04">25400 15412 0,'-33'0'31,"33"33"-15,-33-33-16,0 0 15,0 33-15,-33 0 16,-34 33 15,-98 67-15,99-34-1,-67 0-15</inkml:trace>
  <inkml:trace contextRef="#ctx0" brushRef="#br0" timeOffset="171698">25532 14883 0,'0'-33'0,"-33"33"31,0 0-15,33 33 0,-66 0-1,-99 99 1,-34 34 0,1-34-1,165-99-15,-232 165 16</inkml:trace>
  <inkml:trace contextRef="#ctx0" brushRef="#br0" timeOffset="171980.97">25334 14387 0,'0'0'16,"-33"0"-16,0 0 15,0 33 1,-34 33 0,-98 99-1,-33 34 1,165-166-16,-100 99 15,100-99-15,-231 166 16</inkml:trace>
  <inkml:trace contextRef="#ctx0" brushRef="#br0" timeOffset="172263.93">25102 14056 0,'0'0'0,"-33"0"16,0 0 0,0 33-1,0 0-15,-99 66 16,99-66-16,-67 67 15,67-67-15,-132 132 16,132-132-16,-33 66 16,-66 100-16</inkml:trace>
  <inkml:trace contextRef="#ctx0" brushRef="#br0" timeOffset="172514.9">24904 13891 0,'0'0'0,"-33"33"16,0-33-1,-100 99 1,100-66-16,-99 66 15,99-66-15,-132 133 16,32-34 0,1 33-16</inkml:trace>
  <inkml:trace contextRef="#ctx0" brushRef="#br0" timeOffset="172763.87">24805 13560 0,'-33'0'0,"0"0"16,-1 33 0,-32 0-1,-99 132 1,0 1-1,65 32 1,-32-32 0,-33 65-16</inkml:trace>
  <inkml:trace contextRef="#ctx0" brushRef="#br0" timeOffset="173832.73">26491 14321 0,'0'0'15,"0"33"17,-33-33-17,33 33 1,-33 33-1,0 33 1,0 33 0,0 67-1,33-34 1,-33-66 0,33-66-1,0-33 1</inkml:trace>
  <inkml:trace contextRef="#ctx0" brushRef="#br0" timeOffset="174531.64">26491 14321 0,'0'0'0,"0"-33"32,33 33-17,-33-34 1,34 34-1,-1 0 1,33 0-16,33 0 31,0 34-15,34 32 0,-133-33-16,33 33 15,-33-33-15,-67 33 16,-32 33-1,0 1 1,0-34 0,33-33-1,66-66 17,33 33-32,33-33 15,0 0 1,33-1 15,0 68-15,-32-1-1,-34 33 1,0 33 0,-33-33-1,0 33 1,-99-33-1,32-32 1,-98-1 0,66 0-1,66-66-15,-100 0 0</inkml:trace>
  <inkml:trace contextRef="#ctx0" brushRef="#br0" timeOffset="176597.37">22556 13328 0,'-33'33'63,"0"1"-48,33-1 1,-33-33-16,33 33 16,-34 0-1,68 0 1,-1 0 0,66-66-1,-66 0 1,0-33 15,-33 33-31,-33-1 0,33 1 16,-33 33-1,0-33 1,33 66-16,-66-33 16,66 33-16,-33 1 15,33-1 1,0 33-1,33-66 1,33 0 0,-33-33-1,-33-33 1,0 32 0,-33-32-1,0 66 1,0 66-16</inkml:trace>
  <inkml:trace contextRef="#ctx0" brushRef="#br0" timeOffset="177363.28">26657 13593 0,'0'33'31,"-33"-33"-15,0 33-1,0 0 1,-1 0-1,34 0 1,0 0 0,34-33-16,-1 0 15,33 0 1,0-33 0,-33 0-1,-33 0 1,-66 0 15,0 0-31</inkml:trace>
  <inkml:trace contextRef="#ctx0" brushRef="#br0" timeOffset="181831.7">3373 17628 0,'-33'-33'16,"33"0"-16,0 0 47,33 0-16,1 33-31,-1-34 16,0 34-16,33-33 15,33 0 1,-66 66-1,-33 34 1,0 32 0,-66 0-1,33-66 1,0 33 0,33-99 46,33 33-62,-33-33 16,33 33-1,0 0 1,0 0 0,0 0-1,33 33 1,-33 33-1,0 0 1,-66 1 0,-33 32-1,0-33 1,-33-33 0,0-33-1,66-33-15,-67-66 0</inkml:trace>
  <inkml:trace contextRef="#ctx0" brushRef="#br0" timeOffset="182532.61">3605 17198 0,'0'0'16,"-33"-33"-16,33 0 0,-33 33 15,33-33-15,-66 0 16,33 33 0,0-33-1,-1-1-15,1 34 16,0 0-16,-33 0 16,0 67-1,0-1 1,33-33-16,-33 99 15,33-99-15,-34 99 16,67-98-16,0 98 16,-33-99-16,66 132 15,0 34 1,67-1 0,32-99-1,33-32 1,-98-34-16,65 0 15,-99-33 1,132 0-16,-32-33 16,32-67 15,-66-32-15,-66 99-16,0-66 15,0 66-15,0-166 16,-33 1-1,-99-34 1,-33 133 0,99 66-16,-133-33 15,133 66-15,-198 0 0</inkml:trace>
  <inkml:trace contextRef="#ctx0" brushRef="#br0" timeOffset="197591.69">31386 18554 0,'0'0'16,"0"-33"-16,0 0 15,-33 33-15,33-33 16,-33-33 15,0 32-15,0 1-1,0 33-15,-33-33 16,66 0-16,-133 0 16,34 0-1,66 33-15,-66-33 16,66 33-16,-66 0 16,66 0-16,-67 0 15,67 0-15,-99 0 16,66 33-1,66 0-15,-99 0 16,66 0-16,-34 33 31,34 1-31,-33 32 16,0 33 15,33-66-15,0 33-1,0 1 1,33-34 0,0 0-1,33 0 1,33 33 0,0-32-1,33-1 1,1-33-1,98 33 1,-33 0 0,-32-66-1,-100 0-15,99 33 32,-99-33-32,66-33 15,1 0 1,-34-33-1,33 0 1,-33-34 0,-33 1-1,-33 0 1,0-33 0,-66-1-1,-33 1 1,33 0-16</inkml:trace>
  <inkml:trace contextRef="#ctx0" brushRef="#br0" timeOffset="199558.43">5027 19348 0,'-33'0'16,"33"-33"0,-33 33-1,0-33-15,0 33 16,-33-34-16,-1 34 31,1 0-15,-33 0-1,33 0 1,0 34 0,-33 32-1,32 33 1,1 66 0,33 1-1,0-1 1,33-66-1,33 33 1,0-98-16,33 32 16,-66-33-16,133 33 15,32-33 1,100-33 15,-166-33-15,66-33-1,-99-67 1,-32-65 0,-101 33-1,1-34 1,-33 34 0,-133 66-1</inkml:trace>
  <inkml:trace contextRef="#ctx0" brushRef="#br0" timeOffset="201729.16">12138 19811 0,'0'0'0,"0"33"62,33-33-62,-33 33 16,0 0-1,33 0-15,0 33 16,33 33 15,-33-33-15,-33-32-1,33-34 1,-33 33 0,0-66-1,33 33 17,-33-34-17,33 34 1,67-66-1,-67 66-15,33-33 16,-33 0-16,99-33 31,34 0-31,32 0 16,-132 33 0,-33 33-1,0 0 1,-66 0-1</inkml:trace>
  <inkml:trace contextRef="#ctx0" brushRef="#br0" timeOffset="-205328.45">3307 20241 0,'0'-33'78,"0"66"32,0 0-95,0 0 1,-33 99-16,33-66 15,0-33-15,0 33 32,0-32-17,0 32 17,0 0-32,0 66 15,33 133 1,-33-166-1,0-66 17,0 0-1,0 0-31,0 66 16</inkml:trace>
  <inkml:trace contextRef="#ctx0" brushRef="#br0" timeOffset="-202179.85">8103 20340 0,'0'0'0,"0"-33"31,0 0-15,-33 33-16,33-33 15,-33 33 1,33-33 0,-66-1-1,33 34 1,-67-33 0,-32 33-1,33 0 1,-67 33-1,67 34 1,-33-1 0,33 0-1,-1 0 1,34 33 0,0 1-1,0 32 1,33-33-1,33-33 17,33 0-17,-33 0 1,66 1 0,0 32-1,0-66 1,34 33-1,65-33 1,-33-33 0,67 0-1,-67-33 1,33-33 0,1-33-1,-67-1 1,-33 1-1,0-33 17,-66 66-32,-33-66 15,0 98-15,0-98 16,-99 0 0,0 66-1,-34 33-15</inkml:trace>
  <inkml:trace contextRef="#ctx0" brushRef="#br0" timeOffset="-187600.72">7574 21365 0,'0'-33'78,"0"0"-47,0 0-15,0 0 15,0 0-31,0 0 16,-33 0-16,33-34 16,-67 34-1,34 33 48,0 0-16,-33 33-16,33 1-16,0 32 17,0-33-17,0 33 17,0 33-1,0-33 0,33 33-15,0-32 15,0 32 0,33-33-15,0 0 15,0-33-15,0 33-1,0-33 1,0 0-16,66 34 16,-66-67-1,34 0 16,-34 0-15,33-33 0,-33-1-16,33 1 31,0-99-15,-33-33-1,-66 66 1,0-1-1,0 1 1,0 33 0,-33 33-1,33 33-15</inkml:trace>
  <inkml:trace contextRef="#ctx0" brushRef="#br0" timeOffset="-186780.83">8401 21398 0,'-34'0'31,"34"-33"-15,-33 33 0,33-33-16,-33 33 15,0-33 1,0 0-1,0 33 1,0 0 0,-33 33-1,0 0 1,33 33 0,-33 33-1,32-32 1,1 32-1,33 0 1,33 0 15,34-33-15,-1 0 0,33 1-1,-33-67 1,33 0-1,-33-33 1,1-34 0,-34-98-1,-33 66 1,0 66-16,-33-100 16,33 100-16,-67-33 15,1 0 1,0 33-1</inkml:trace>
  <inkml:trace contextRef="#ctx0" brushRef="#br0" timeOffset="-185666.97">11476 21299 0,'33'0'16,"-33"-33"15,-33 33-31,33-33 16,-66-66-1,0 66 1,0 33-1,33 33 1,-33 33 0,33 33 15,-1 33-15,1-33-1,33-65 1,0-1-1,33 66 1,1 66 0,32-33-1,66-98 1,0-1 0,67-66-1,-67-34 1,-66 1 15,-33-33-15,-66 66-16,33-99 0,-33 99 15,-33-100-15,-33-32 32,33 66-17,-1 66 1,34 66-16</inkml:trace>
  <inkml:trace contextRef="#ctx0" brushRef="#br0" timeOffset="-185034.05">12535 21332 0,'0'0'16,"-33"0"-16,33-33 16,0 0-1,-34 0 1,-32-33 0,0 66-1,-66 0 1,33 33 15,-1 33-15,1 66-16,66 0 31,33 67-15,66-34-1,0-66 1,67 1-1,98-100 1,-132-33 0,67-67-1,-100 1 1,-66 66-16,0-132 16,-33 132-16,-33-100 15,-33-32 1,-100 99-1</inkml:trace>
  <inkml:trace contextRef="#ctx0" brushRef="#br0" timeOffset="-183618.23">6019 21067 0,'0'34'0,"-33"-34"16,66 0 31,-33 33-1,0 0-30,33-33-16,-33 33 0,0 0 16,33 0-1,0 0 1,-33 0 0,34-33-1,-34 33 1,33-66-1,-33 0 17,33 33-32,0-66 15,0 66 1,0-66 0,0 66-16,0-33 15,-33 0-15,66-1 16,-33 34-16,-33-33 15,33 33 1,0 0 0</inkml:trace>
  <inkml:trace contextRef="#ctx0" brushRef="#br0" timeOffset="-182899.32">6714 21200 0,'0'0'0,"-33"0"15,66 0 48,-33 33-32,0 0-15,33-33-16,-33 33 15,33-33-15,-33 66 16,33-66 0,0 33-1,0-33 16,0-33-15,0 33 0,0-33-16,0-33 31,34 0-15,32-33-1,-33 32 1,-33 67-16,0-33 15,0 66 1</inkml:trace>
  <inkml:trace contextRef="#ctx0" brushRef="#br0" timeOffset="-173704.5">5655 22060 0,'0'-33'16,"-33"33"15,33-34-15,-33 34 31,0 0 0,33-33-47,-33 33 31,33-33-15,-66 33-1,-33-66 1,-67 33-1,-32 33 1,33 0 0,-67 0-1,100 0 1,0 33 0,98-33-16,-98 0 15,99 0-15,-33 33 16,-33-33-1,0 0 17,-1 0-32,-32 0 15,33 0 17,-33 0-17,65 0 1,-65 33-1,0-33 1,99 0-16,0 0 16,0 0-16,-34 33 15,-32-33 1,33 0 0,0-33-1,0 33 1,33 0-1,-33-33 1,32 33 0,-32 0-1,0 33 17,33-33-17,-33 33 1,0-33-1,33 0 1,0 0 0,-33 33-1,-34 1 1,67-34 0,0 0-1,33 33 16,0 0-15,0 0 0,0 33-16,0 66 15,0-33 17,33 34-17,-33-67 1,0 33-1,0-33 1,0 0 0,0-33-1,0 34 1,0-1 0,33-33 15,-33 33-31,33-33 15,0 0 17,1-33-17,-1 0 1,0 0 0,66 0-1,33 0 1,0 0-1,34 0 1,-1 33 0,34-33-1,-1 33 1,-33-33 0,34 0-1,-1 0 1,-98 0-1,98-33 1,-66 0 0,1 33-1,-100-33-15,66 33 32,-66 0-32,0 0 0,66 0 15,0 0 1,67-33-1,-100 33 1,-33 0-16,66 0 16,-66 0-16,67-33 15,-1 33 1,0 0 0,-33-33-1,0 33 1,33-33-1,1 0 1,-34 33 0,33-33-1,-33 33 17,-33-33-17,0 33 1,0 0-1,0 0 1,-33-34 0,34 34-1,-34-33 1,0 0 0,0-33-1,-34-33 1,1 0-1,-33-34 1,-33-32 0,0 33-1,33 66 17,66 33-32</inkml:trace>
  <inkml:trace contextRef="#ctx0" brushRef="#br0" timeOffset="-158168.49">12865 21034 0,'67'-66'16,"-67"33"15,0 0 16,-34 33-32,68 33 17,-34 0-32,0 0 15,33 67 1,33-1-1,-33-66 1,0 0 0,0-33-1,0-33 1,0 0 0,33 0-1,0-33 1,-33 32-1,100-32 1,-67 33 0,0 0-1,0 33 1,-66-33 0,0 66 15,0 0-31</inkml:trace>
  <inkml:trace contextRef="#ctx0" brushRef="#br0" timeOffset="-157724.55">13791 21067 0,'0'0'0,"0"34"78,33-34-78,-33 33 15,0 0-15,0 0 16,34 0 0,-1 0-1,0 0 1,0-66 0,0 0-1,66-66 1,-33 32-1,0 1 1,-33 66 0,34-33-1,-34 33 1</inkml:trace>
  <inkml:trace contextRef="#ctx0" brushRef="#br0" timeOffset="-154273.99">7111 21927 0,'-33'0'15,"33"-33"1,33 33 0,-33 33 15,0 0-15,33 0-16,-33 67 31,0 32-16,0 0 1,0-99-16,0 100 16,0-100-16,33 33 15,-33 33 1,0-33 0,33-33-1,-33 0 1,0 0-16,0 1 15,33-34-15,-33 33 16,33 0 0,33-33-1,0 33 1,67-66 0,-100 33-16,66 0 31,-66 0-31,33 0 15,100 0 1,-67 0 0,0 0-1,66 0 1,-99 0 0,34 0-1,-1 33 1,33-66-1,34 33 1,-34 0 0,-33 33-1,0-33 1,0 0 0,1 0 15,32 0-16,0-33 1,-32 33 0,-1 33-1,-33-33 1,0 33 0,66-33-1,-99 0-15,0 33 16,1-33-16,65 33 15,-66-33 1,0 0-16,0 0 0,33 0 16,-33 0-16,33 0 15,34-33 1,-34 0 0,-33 33-16,0-33 31,0 33-31,0-33 15,0 0 1,0 0 0,0-34-1,0 1 1,0 0 0,-33 33-1,0 0-15,0-33 16,0 33-16,0-33 15,0-67 1,-33 67 0,33-33-1,0 33 1,0 33 0,0 66 15,-33 0 0,33 0-15,-33-33-1,-33 0 1,0 0 0,-33 0-1,-67 0 1,133-33-16,-132 33 15,99 0-15,-133-33 16,34 0 0,-67 0-1,100 33 17,-66 0-32,-1-33 15,1 33 16,32 0-15,34 0 0,0 0-1,0 33 1,98-33-16,-32 33 16,33-33-16,-33 0 15,33 0-15,-33 0 16,33 0-16,0 0 31</inkml:trace>
  <inkml:trace contextRef="#ctx0" brushRef="#br0" timeOffset="-153243.12">12667 23383 0,'0'-34'0,"0"68"63,33-34-48,-33 33-15,33 0 16,0 0-16,0 33 16,33 33-1,-33-33 1,1-33 0,-34 0 15,33-33-16,0-33 17,0 0-17,0 0 1,66 0 0,66-66-1,34 0 1,-34-1-1,1 67 1,-100 0 0,-66 66-1</inkml:trace>
  <inkml:trace contextRef="#ctx0" brushRef="#br0" timeOffset="-146177.03">21266 21927 0,'-33'-33'47,"0"33"-32,0 0-15,0 0 16,0 0-16,-34 33 16,-32 33-1,66-32-15,-99 32 16,99-66 15,0 33-15,-166 99-16</inkml:trace>
  <inkml:trace contextRef="#ctx0" brushRef="#br0" timeOffset="-145861.07">21332 21299 0,'0'33'15,"-33"-33"1,33 33-16,-33-33 16,0 0-16,-66 99 15,-34 1 1,-32-1-1,33 0 17,99-99-32,-100 99 15,100-66-15,-66 33 16</inkml:trace>
  <inkml:trace contextRef="#ctx0" brushRef="#br0" timeOffset="-145578.1">21266 20902 0,'0'33'15,"-33"-33"-15,0 0 16,0 33-1,0-33 1,-34 66 0,-98 34-1,0 32 1,-1 33 0,-32 1-16</inkml:trace>
  <inkml:trace contextRef="#ctx0" brushRef="#br0" timeOffset="-145295.15">21167 20505 0,'0'0'0,"-33"0"0,0 0 16,33 33 0,-100 33-1,34 1 1,-99 98 0,132-132-16,-133 99 15,133-99-15,-99 100 16,-66 32-16</inkml:trace>
  <inkml:trace contextRef="#ctx0" brushRef="#br0" timeOffset="-145012.18">20935 20505 0,'-33'0'16,"0"0"-16,0 0 15,33 33-15,-33-33 16,-66 66 0,-1 34-1,-65 32 1,99-66-1,-66 33 1,-1 1 0</inkml:trace>
  <inkml:trace contextRef="#ctx0" brushRef="#br0" timeOffset="-144728.22">20836 20505 0,'-33'0'0,"0"0"15,33 33-15,-33-33 16,-66 66-1,65-32-15,-98 65 16,99-66-16,-33 66 16,-66 0-1,99-99-15,-100 33 16</inkml:trace>
  <inkml:trace contextRef="#ctx0" brushRef="#br0" timeOffset="-144512.25">20538 20538 0,'0'33'0,"-33"-33"16,33 33 0,-33-33-16,-33 67 15,33-34-15,-33 33 16,-100 66-1,67-66 1,33-33 0</inkml:trace>
  <inkml:trace contextRef="#ctx0" brushRef="#br0" timeOffset="-143928.31">20935 20274 0,'0'0'0,"-33"0"31,-33 0-15,66 33-16,-33-33 15,0 33-15,0-33 0,-66 66 16,-34 66 0,-32-32-1,99-34 1,33 0 0,66-33-1,99-99 1</inkml:trace>
  <inkml:trace contextRef="#ctx0" brushRef="#br0" timeOffset="-139662.86">27517 23812 0,'0'-33'0,"0"0"109,33 33 0,0 0-31,0 0-62,-33 33 0,33-33-16,-33 33 0,0 1 15,0-1 1,-33-33 0,0 0 30,33 33-46,-33-33 32,0 0-1,0 0-15,0 0 15,33-33 0,-34 33-15,34-33-1,-33-1 1,33 1 0,0 0-1,33 33-15,-33-33 31,34 33-31</inkml:trace>
  <inkml:trace contextRef="#ctx0" brushRef="#br0" timeOffset="-138256.04">31386 21861 0,'0'-33'47,"-33"33"-31,0 0-1,33 33 1,-33-33-16,0 0 0,0 33 16,-133 66-1,1-32 1,132-34-16,-132 66 15,132-99-15,0 33 0,-34 0 16,1 0 0</inkml:trace>
  <inkml:trace contextRef="#ctx0" brushRef="#br0" timeOffset="-137979.08">31585 21266 0,'0'0'0,"-33"0"0,-1 0 32,34 33-32,-33 0 15,-33 0 1,66 0-16,-132 66 15,99-66-15,-132 67 16,-67 32 0,34 0-1,165-99-15,-100 33 16</inkml:trace>
  <inkml:trace contextRef="#ctx0" brushRef="#br0" timeOffset="-137730.1">31320 21001 0,'-33'0'0,"0"0"15,0 0 1,0 33-16,-66 67 15,-67-1 1,-32 99 0,32-32-1,1-34 1</inkml:trace>
  <inkml:trace contextRef="#ctx0" brushRef="#br0" timeOffset="-137497.15">31089 20571 0,'0'0'0,"-34"0"16,1 33-1,-33 1 1,33-34-16,-99 99 15,99-66-15,-166 99 16,67-33 0,99-66-16,-132 100 15</inkml:trace>
  <inkml:trace contextRef="#ctx0" brushRef="#br0" timeOffset="-137313.16">30659 20472 0,'0'33'15,"-33"-33"-15,-1 0 16,-32 33 0,-66 33-1,-66 100-15</inkml:trace>
  <inkml:trace contextRef="#ctx0" brushRef="#br0" timeOffset="-136697.25">31518 22258 0,'34'0'0,"-34"-33"15,0 66 16,33 0-15,-33 0 0,33 33-1,0 67 1,0-34 0,0-66-1,0-66 16,0 0-15,99-33 0,67-67-1,32 34 1,1 33 0,99-33-1</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7:54:34.130"/>
    </inkml:context>
    <inkml:brush xml:id="br0">
      <inkml:brushProperty name="width" value="0.05292" units="cm"/>
      <inkml:brushProperty name="height" value="0.05292" units="cm"/>
      <inkml:brushProperty name="color" value="#C00000"/>
    </inkml:brush>
  </inkml:definitions>
  <inkml:trace contextRef="#ctx0" brushRef="#br0">5226 1621 0,'-34'0'0,"34"33"78,0 0-47,0 0-31,34 0 0,-34 66 16,33 100 0,-33-34-1,0 0 1,33-66-1,-33 1 1,0-67 0,0 0-1,33-33-15,-33 33 0,0-66 16</inkml:trace>
  <inkml:trace contextRef="#ctx0" brushRef="#br0" timeOffset="583.91">5060 1720 0,'-33'0'0,"33"33"47,0 0-31,0 0-1,0 0-15,-33 66 16,0-33-1,33-32-15,-33 65 16,-33 33 0,33-66-1,0-33 1,33 0 0,33-33-1,0-33 16,0 33 1,0 0-17,66-66 1,33 33 0,34-66-1,-34 33 1,-66 33-1,-33 33-15,-33 33 16</inkml:trace>
  <inkml:trace contextRef="#ctx0" brushRef="#br0" timeOffset="1291.83">5490 1356 0,'0'0'16,"-33"-33"-16,33 0 15,-33 33-15,0-66 16,-33 0 0,0 32-1,-34 1 1,1 33 0,0 33-1,-66 1 1,-34 65-1,34 33 1,66 0 15,32 67-15,34 32 0,66-32-1,34-1 1,32-32-1,-33-67 1,99 33 0,1-66-1,65 0 1,1-99 0,-1-33-1,-99-33 1,1-33-1,32-133 1,-132 0 15,-66 34-15,0 165-16,-99-199 16,99 199-16,-100-33 15,100 99-15,-132-99 16,132 99-16,-166-33 0</inkml:trace>
  <inkml:trace contextRef="#ctx0" brushRef="#br0" timeOffset="20785.32">14585 4597 0,'0'0'15,"0"-33"1,0 0 15,-33 33-15,0-33-1,0-33 1,0 33 0,-33-33-1,66 32-15,-99 1 16,65 33-16,-65-33 15,-33 33 1,0 0 15,-1 33-31,34 67 32,0 32-17,-33 99 1,65-65-1,34 98 1,33-131 0,67 32-1,-1-66 1,99 0 0,100-32-1,-1-67 1,-98 0-1,65-67 1,-132 1 0,-66 33-16,0-99 15,-33 99 1,0-99-16,-33 65 16,-33-164-1,33 198-15,0-33 0,0-34 16,-132-65-16</inkml:trace>
  <inkml:trace contextRef="#ctx0" brushRef="#br0" timeOffset="22132.16">22291 5060 0,'-33'0'0,"66"0"78,-33 33-63,0 0 17,0 0-32,0 0 15,33-33-15,-33 34 16,33-34 15,0 0 16,0 0-31,1-34-1,32 1 1,66 0-1,0-66 1,-66 66 0,1 0-1,-67 0 1</inkml:trace>
  <inkml:trace contextRef="#ctx0" brushRef="#br0" timeOffset="23762.95">21597 4333 0,'-33'-34'203,"-1"1"-140,1 33-32,0 0-15,0 0 31,0 0-32,33 33 1,-33-33-1,33 34 1,-33-34 15,33 33-15,0 0 15,0 0-15,33-33-1,-33 33 1,33 0 15,0-33-31,33 33 16,34-33 0</inkml:trace>
  <inkml:trace contextRef="#ctx0" brushRef="#br0" timeOffset="24677.84">21762 4762 0,'-33'0'0,"0"34"31,0-34-15,33 33-16,-33-33 15,0 66 1,0-33-1,33 0-15,0 33 16,0-33-16,0 0 16,33-33-1,0 33 1,0-66-16,33 33 16,-33-33-16,0-33 15,0 0 1,-33 0-1,-33 33 1,-33 33 15,0 33-31,-33 99 16,65-66 0,68 0 15,-1-33-16,99-33 1,-99 0-16,33-66 16,-33 66-16,0-33 15,-33-33 1,-33 0 0,-33 33-1,0 66 1,-33 99-1</inkml:trace>
  <inkml:trace contextRef="#ctx0" brushRef="#br0" timeOffset="29262.25">1951 6251 0,'0'-33'16,"33"33"109,-33-33-78,0 0 0,-33 33-47,0-34 15,0 34-15,0 0 16,33 34 0,-66-34-1,66 33-15,-33 0 16,0-33-16,33 33 0,0 0 16,-33 66-1,66-33 1,0 0-1,0-33 1,33 1 0,-33-34-16,33 0 15,-33 0 1,34 0-16,32-34 16</inkml:trace>
  <inkml:trace contextRef="#ctx0" brushRef="#br0" timeOffset="40672.78">6152 6515 0,'33'0'0,"-66"-33"32,33 0-1,-34 33 16,34-33-32,0 66 157,34-33-172,-34 33 0,0 0 16,0 133 0,33-34-1,-33-33 1,0-66-16,0 33 15,0-32-15,0-1 16,33 33 0,-33-33-1,0 33 1,0-33 0,0 0-1,0 33 16,0-33-15,0 0 0,33 0-1,-33 1 1,0-1 0,0 0-1,0 0 1</inkml:trace>
  <inkml:trace contextRef="#ctx0" brushRef="#br0" timeOffset="45155.21">10087 6582 0,'-33'0'32,"33"-34"-17,-33 34 1,33-33 0,-33 0-16,0 0 15,0 0 1,0 0-1,0 0-15,0-33 16,0 66-16,0-33 16,-67 0-1,1 0 1,0 33 0,0 0-1,-1 33 1,1-33 15,0 99-15,0-33-1,99-33-15,-99 66 16,65-66-16,-32 67 16,-33-1-1,33 0 1,33 0-1,0-66 1,33 0-16,0 1 16,-33-1-16,33 0 15,0 33 1,33 0 0,-33 33-1,33 0 1,0-66 15,33 34-15,-33-34-1,66 33 1,1 0 0,32-33-1,-33 0 1,33-33-1,1 0 1,-100 0-16,33-33 16,-33 33-16,66-33 15,0 0 1,-32-33 0,-1 0-1,0-34 1,-33 67-1,0-33 1,0 33-16,0-99 16,0-34-1,-66 1 1,-33 0 0,-33-1-1,0 100-15</inkml:trace>
  <inkml:trace contextRef="#ctx0" brushRef="#br0" timeOffset="48203.82">11146 6185 0,'33'33'125,"-33"0"-110,33-33-15,-33 33 0,0 0 16,33 0-16,-33 0 16,0 0-16,33 33 15,0 0 1,-33-32 15,0-1 0,33-33 32,-33-33-48,33-1-15,430-230 47,-397 231-47,-33 33 16,0-33 0,0 33-1,1 0 32</inkml:trace>
  <inkml:trace contextRef="#ctx0" brushRef="#br0" timeOffset="60800.2">17892 7838 0,'-33'0'0,"33"-33"16,33 33 15,-33 33-16,-33 0 64,66-33-79,-33 33 0,0 34 15,0-34-15,34 66 16,-34-66-1,33 33-15,0 0 32,0-33-17,0 0 1,0-66 0,33 33-1,33-66 1,34 0-1,32-33 1,0 33 0,1 33-1,-34-34 1,-33 34 0,-33 33-1,-99 0 16,-33 0-31</inkml:trace>
  <inkml:trace contextRef="#ctx0" brushRef="#br0" timeOffset="66099.53">5523 8897 0,'33'0'15,"0"0"32,0 0 47,0 33-79,1 0 48,-1-33-47,-33 33-16,33 0 15,66 33 1,-66-66-1,0 0 1,0 0 0,66 0-1,100-66 1,-67 33 0,-33 33-1,-99-33 1,0 66 15,0-66-15,-33 66-1</inkml:trace>
  <inkml:trace contextRef="#ctx0" brushRef="#br0" timeOffset="72047.77">1984 9426 0,'-33'-33'360,"0"0"-345,0 33 16,0 0-15,0 0 0,0 0 31,0 0-32,0 33 1,0-33-16,33 33 15,-33-33 1,33 33-16,-33-33 31,33 33-15,0 0 31,0 0-32,0 0 1,0 0 0,33 33-1,0-66 1,-33 33 0,33-33-1,0 34 1,0-34-16,0 0 15</inkml:trace>
  <inkml:trace contextRef="#ctx0" brushRef="#br0" timeOffset="74180.48">2084 10021 0,'33'0'16,"-66"0"-16,33 33 78,0 0-31,0 0-32,-33-33 1,33 66-1,33-66 17,0 0-1,-33-33-15,33-33-1,0 66-15,-33-66 16,0 33-16,0 0 15,0 66 1,-33-33 0,0 33-1,0 33 1,0 33 0,-1-32-1,68-34 1,-1-33 15,0-33-15,-33 0-1,33-1 1,-33-32 0,-33 66-1,33 33 1,-33-33-1,-34 100 1</inkml:trace>
  <inkml:trace contextRef="#ctx0" brushRef="#br0" timeOffset="77782.03">15412 9459 0,'33'0'15,"-33"33"-15,33-33 47,-33 33-31,33 0 0,-33 0-16,33-33 15,-33 33-15,33 33 16,-33-33-1,33 34 1,0-34 0,-33-66 15,34 33-15,32-33-1,66-34 1,133-32-1,32 0 1,-164 33-16,164 0 16,-231 33-16,100-34 15,-34 1 1,-66 33 0,-33 33-1,-66 0 1</inkml:trace>
  <inkml:trace contextRef="#ctx0" brushRef="#br0" timeOffset="79795.77">17396 11807 0,'0'0'0,"33"33"79,-33 0-64,33 0-15,-33 0 16,34-33-16,-34 66 15,66 34 1,-33-67 0,0 33-1,0-66 17,0 0-1,0-33-16,33 0 1,133-33 0,-34-1-1,33 1 1,-98 0 0,-1 66-1,-33-33 1</inkml:trace>
  <inkml:trace contextRef="#ctx0" brushRef="#br0" timeOffset="82811.39">29005 5920 0,'0'-33'0,"0"0"47,33 33-1,-33 33-46,0 0 32,33-33-17,0 33-15,33 66 16,34 34 15,-34-67-15,-33-33-1,0 0 1,0-33 0,0-33-1,33 0 1,166-33 0,98-34-1,67 1 1,0 33-1,-132 0 1</inkml:trace>
  <inkml:trace contextRef="#ctx0" brushRef="#br0" timeOffset="85963.98">3969 12171 0,'-33'0'62,"0"0"-46,33 33-16,-33-33 0,-34 66 15,1-33 1,66 0 15,-33-33-15,33 33-1,33 66 1,33 1 0,34-34-1,-1-66 1,-66 0 0,0 0 30,0 0-14,0 0-32,0 0 15,0 0 1,-33 33 0,33-33-1,-33 33 1,0 0-16,-33-33 15,0 0-15,0 33 0,-66 0 16,-33-33 0,-34-33-16</inkml:trace>
  <inkml:trace contextRef="#ctx0" brushRef="#br0" timeOffset="86243.95">3836 12237 0,'34'0'0,"-1"0"62,0 0-46,0 0-16,0-33 15,66 33 1,0-33 0</inkml:trace>
  <inkml:trace contextRef="#ctx0" brushRef="#br0" timeOffset="86944.86">4134 11939 0,'0'0'0,"-33"-33"31,33 0-31,-66 0 16,-33-33 0,-1 66-1,1 33 1,0 33-1,0 66 1,0 1 0,-1 65-1,67-198-15,0 132 16,33-98 0,0 65-1,0 0 1,66 0-1,1-33 1,-67-33-16,99 67 16,-66-100-16,33 33 15,-33 0-15,99 0 16,-99-33-16,67 33 16,131-66-1,-32-66 1,-67-1-1,0 1 1,-66 0 0,-33 0-1,-33-34 17,-99-65-17,-33 33 1,-100 32-1,100 67 1,-33 33-16</inkml:trace>
  <inkml:trace contextRef="#ctx0" brushRef="#br0" timeOffset="100174.16">16206 15346 0,'165'0'0,"-132"0"32,0 0-32,0 0 15,0 0 1,34 0-1,-101 0 48,1 0-63,0 0 16,0 0-16,-66 0 15,0 0 16,-67 0-15,67 0 0,33-33-1,33 33 1,66 0 0,0 0-1,33-33 1,67 33-1,-34-33 1,-66 33 0,0 0-1,-66 0 1,0 0-16,-66 33 16,66-33-1,-34 0-15,34 0 31,66 0-31</inkml:trace>
  <inkml:trace contextRef="#ctx0" brushRef="#br0" timeOffset="101123.04">17760 15379 0,'33'0'15,"0"0"32,0 0-47,0 0 16,1 0-16,-1 0 16,66 0-16,-33 0 15,33 33 16,-33-33-15,-99 0 0,0 0-1,0 0 1,-99 0 0,66 33-1,33-33 1,0 0-1,66 0 1,-33-33 15,33 33-15,0 0 0</inkml:trace>
  <inkml:trace contextRef="#ctx0" brushRef="#br0" timeOffset="113120.51">16470 14056 0,'0'-33'16,"0"0"46,-33 33-15,33 33-15,-33-33-1,33 33-16,-33-33 17,33 33-32,33 0 15,33 0 1,-66-66 0,0 0-1,-33 0 1,0 0-1,0 33 1,-33 33 0,33-33-1,0 33 1,33 33 0</inkml:trace>
  <inkml:trace contextRef="#ctx0" brushRef="#br0" timeOffset="114119.38">18025 14056 0,'0'-33'0,"-33"33"31,0 0 0,33 33-15,-33-33-16,33 33 16,-34 33-1,1-33 1,33 33 0,0-32-1,67-34 1,-1-34-1,0 1 17,-33 0-17,-33 0 1,-33 33 0,0-33-1,0 33 1,33 33-1,-33-33 1,33 33 0,33-33 15</inkml:trace>
  <inkml:trace contextRef="#ctx0" brushRef="#br0" timeOffset="116919.02">21266 14056 0,'-33'0'47,"33"-33"-32,-33 33-15,0-33 32,0 33-32,0 0 15,-1-33-15,-32 33 16,66-33-16,-132 0 16,99 33-16,-66-33 15,33 33-15,-133-34 16,166 1-16,-132 0 15,132 33-15,-166-33 16,166 33-16,-66 0 16,-66 0-1,65 0 1,67 0-16,-99 33 16,99-33-16,-99 33 15,-1 0 1,1 1-1,0 32 17,32-33-17,34 0 1,0 33 0,33 0-1,33-33 1,-33 33-1,33-33-15,33 34 16,-33-34-16,33 0 16,33 66-1,34 0 1,-1 0 0,66 34-1,67-1 1,-67-66-1,-33 0 17,34 33-17,-34-65 1,133 32 0,-100-33-1,66 0 1,-32 0-1,-34 0 1,1 0 0,98 0-1,-65-33 1,-1-33 0,0 33-1,-32-33 1,32 0-1,34-33 17,-67 0-17,-33 33 1,-32-34 0,-67 34-16,33 0 15,-33 0-15,0-33 16,33-33-1,-33 0 1,-66-34 0,0 34-1,-99-33 1,-67 33 0,-164-34-1,-134 34 1,-98 0-1</inkml:trace>
  <inkml:trace contextRef="#ctx0" brushRef="#br0" timeOffset="121653.4">30229 13725 0,'0'33'15,"0"-66"-15,-33 66 0,33 0 31,-33 0-15,-1 34 15,1 98-15,0-33 0,0 34-1,33-34 1,-33 99-1,33-98 1,0-100-16,0 66 16,0-66-16,0 33 15,0-33 1,33 0 15,-33 0-31,33-33 16,-33 34-1,33-34-15,0 0 16,67 0 15,32 0-15,99 33 0,-32 0-1,-166-33-15,132 33 16,-99-33-16,100 33 15,-1 0 1,67 0 0,-199-33-16,132 33 15,-132-33-15,100 33 16,32 0 0,0 0-1,-32-33 1,-34 33-1,66-66 1,-99 33 15,0 0-15,-33-33 0,-33 0-1,34-33 1,-34-66-1,33 32 1,-33-32 0,-33-33-1,33-34 1,-67 34 0,34-33-1,33 65 1,-33 133-16,33-99 15,0 66 1,-33 0 0,0 33-1,0 0 1,0 0 0,-33 33-1,-66-33 1,-67 0-1,1-33 1,132 0-16,-133 0 16,133 33-16,-199-66 15,199 66-15,-198-67 16,197 67-16,-197-33 16,-1 0-1,232 33-15,-364 0 16</inkml:trace>
  <inkml:trace contextRef="#ctx0" brushRef="#br0" timeOffset="127582.65">9459 16933 0,'33'0'16,"-33"-33"15,0 66 16,33-33-47,-33 33 0,33 67 31,0-34-15,0 33-1,0-66 1,0 0 0,0 0-1,1-33 1,-1-33-1,33-33 1,33 0 15,99-66-15,34 32 0,-34 1-1,-65 33 1,-67 66-1,-33 0 1,-66 0 0</inkml:trace>
  <inkml:trace contextRef="#ctx0" brushRef="#br0" timeOffset="129636.39">2480 17198 0,'34'-66'16,"-68"66"93,68 0-31,-1-33-78,0 33 31,-33-33-31,-33 33 16,0 0 0,33 33-1,-34-33 1,1 0 0,0 33-1,33 0 1,33-33-1,-33 33 1,33-66 0,1 33-1,-34-33 1,0 0 0,0 0-1,-67 33 1,67 33-1,-33-33 1,33 33 0,0 0 15,33-33-15,0 0-1,1-33 1,-1 0-1,-66 33 1,33-33 0,-34 33-1,1 0 1</inkml:trace>
  <inkml:trace contextRef="#ctx0" brushRef="#br0" timeOffset="133031.96">10517 21200 0,'33'0'78,"-66"0"-31,33-33-31,-33 33-16,0 0 15,0 33 1,0-33 0,33 66-1,0-33 1,0 33-1,33-66 1,0 0 0,33-33-1,0-33 1,-66 0 0,0 0-1,-33 33 1,0 33-1,-33 33 1,0 0 0,0 33 15,33 33-15,33-33-1,33-33 1,0-33-1,33 0 1,0-66 0,-66 0-1,33 33 1,-66 0 0,0 0-1,0 66 1,0 0-1,0 0 1,33 0 15,33-33-15,0 0 0,0 0-1,-33-33 1</inkml:trace>
  <inkml:trace contextRef="#ctx0" brushRef="#br0" timeOffset="133949.82">10286 21001 0,'33'0'63,"0"0"-32,-33 33 0,33-33-31,-33 33 0,33 1 16,0-1-16,0 66 16,0-33 15,0-66-31,-33 33 16,33-33-16,0 0 31,-33-33-16,67 0 1,-1-33 0,-33 33-16,66-33 15,-66 32-15,66 1 16,67-66 0,-1 66-1,-99 0 1,0 33-1,-99 33 1</inkml:trace>
  <inkml:trace contextRef="#ctx0" brushRef="#br0" timeOffset="144495.49">5192 17033 0,'0'-34'15,"-33"34"-15,33-33 31,-33 33-31,0-33 16,-33-33 0,0 0-1,-66-33 1,-34 33 15,1 0-15,0-1-1,98 67-15,-32-33 16,66 33-16,0 0 0,-33 0 16,-99 33-1,65 34 1,-65 65 0,33-33-1,-1 0 1,67 0-1,0-65 1,66-1 15,0 0-15,0 33 0</inkml:trace>
  <inkml:trace contextRef="#ctx0" brushRef="#br0" timeOffset="145128.4">3274 16669 0,'0'33'63,"0"0"-48,-33-33 1,33 33-16,-33 33 16,-33 33-1,0 1 1,33-34 0,0 0-1,33-33 1,33-33 62,-33 33-47,33-33-31,0 0 31,0 0-31,0-33 16,0 33 0,66-33-1,-66 33-15,100-66 16,-100 33-16,99 0 16,0-1-1</inkml:trace>
  <inkml:trace contextRef="#ctx0" brushRef="#br0" timeOffset="160091.49">8136 18488 0,'0'-33'16,"0"0"15,-33 33-31,33-33 16,0-1-16,-33 1 31,0 0-31,0 33 15,33-33 1,-66 0 0,-34 33-1,67 0-15,-33 0 16,33 0-16,0 0 16,-33 0-1,0 33 1,-1 33-1,1 1 1,0-1 0,33 33-1,0-33 1,33 0 15,0 0-15,0-33-1,33 34 1,0-1 0,33-33-1,-33 0 1,0 0 0,34 0-1,32 0 1,-33-33-1,0 0 1,-33 0-16,33 0 16,-33 0-16,34 0 15,32-33 1,-66-33 0,0 33-16,-33-33 31,0 33-31,-33-67 15,0 1 1,-33 0 0,33 33-1,0 33-15,-67-33 16</inkml:trace>
  <inkml:trace contextRef="#ctx0" brushRef="#br0" timeOffset="161224.34">3307 19414 0,'0'0'16,"0"-33"-16,-33 33 15,0-33 1,0 33 0,0 0-1,-33 0 1,0 0-1,0 33 1,-34 33 0,1 66-1,33 0 1,33 34 0,33-67-1,66 33 16,0-66-15,66 34 0,1-67-1,65-33 1,-65-33 0,-100 0-16,99-34 15,-132 34-15,66-33 16,-66-66-1,-66-33 1,66 132-16,-99-133 16,66 133-16,0 33 15,-34-66-15,-98 0 16</inkml:trace>
  <inkml:trace contextRef="#ctx0" brushRef="#br0" timeOffset="162645.16">8731 18223 0,'0'-33'47,"-33"33"-32,33-33 1,-33 33 0,0-33-1,0 33-15,-33-33 16,0 33 15,0 0-15,-67 66-1,100 0 1,-33 66 0,33-32-1,33-1 1,0 33 0,0-33-1,33-32 1,33-1-1,-66-33-15,66 0 16,-33-33-16,34 33 16,32 0-1,33-33 1,-33 0 0,0-33-1,1-33 16,-67 0-15,0-34 0,-66 1-1,-33-66 1,-1 99 0,-32-34-1,0 34-15</inkml:trace>
  <inkml:trace contextRef="#ctx0" brushRef="#br0" timeOffset="163823.01">4101 19315 0,'0'-33'47,"-33"33"-47,33-34 15,-33 1-15,0 33 16,-33-33 0,0 33 15,-34 0-31,1 33 16,33 0-1,0 67 16,0-34-15,33 99 0,33 1-1,0-34 1,0-99-16,33 66 16,0-66-16,-33 0 0,66 33 15,33 34 1,33-67-1,-99-33-15,133 0 16,-133 0-16,165-66 16,-65-1-1,-100 34-15,33-66 16,-33 66 0,-66-33-16,0-99 15,-100-34 16,1 67-15,33 66 0,-33 66-16</inkml:trace>
  <inkml:trace contextRef="#ctx0" brushRef="#br0" timeOffset="165222.82">9459 18223 0,'0'-33'0,"0"66"62,0 0-15,0 0-31,33-33-1,-33 33 1,0 0-16,33-33 47,-33 34-47,33-34 15,0 0 1,0 0 0,0 0-1,33-34 1,-32 1 15,65-33-15,0 0-1,-33 33 1,-66 0-16,33 33 16,0 0-16,-66 0 46,33-33 1,0 0-47</inkml:trace>
  <inkml:trace contextRef="#ctx0" brushRef="#br0" timeOffset="167022.6">10352 18091 0,'0'-33'16,"0"0"62,0 66-62,33 0-16,-33 0 15,33 0 1,-33 0-16,33 0 15,-33 0 1,33 0 0,0-33-1,0 33 1,-33-66 0,66 33-1,1-66 1,32 33-1,0-33 1,0 0 0,33 33-1,-98 0 1,-1 33 0,-66-33-1,-1 33 1</inkml:trace>
  <inkml:trace contextRef="#ctx0" brushRef="#br0" timeOffset="168544.41">4862 19282 0,'0'0'0,"33"0"78,-33 33-62,33-33-16,0 33 31,0-33-15,-33 33-16,33 0 31,0-33-15,0 0 15,-33-33-31,33 33 16,-33-33-1,33 33 1,0-33-1,34-34 1,-1 34 0,0 0-1,-33 33 1,-33 33 62</inkml:trace>
  <inkml:trace contextRef="#ctx0" brushRef="#br0" timeOffset="170468.16">5556 19315 0,'0'33'78,"33"-33"-62,0 0 15,0 0-15,-33 33-1,67-33 1,-67 33 0,33-33-1,0 33 1,0-33 0,-33-33 30,33 33-30,-33-33 0,33 0-1,66 0 1,0 0 0,-32-34-1,-1 34 1,-33 33-1</inkml:trace>
  <inkml:trace contextRef="#ctx0" brushRef="#br0" timeOffset="177720.24">1025 20241 0,'0'33'31,"0"0"16,0 0-31,0 0-16,-33 0 16,33 0-16,0 132 15,-33 1 1,33-67 15,-33 66-15,33-32-1,0-67 1,0-33 0,33 33-1,-33-33 1,33 33-1,-33 0 1,33-33 0,0 1-1,0-1 1,0-33 0,34 33-1,-34-66 1,33 0-1,-33-1 1,0 34 0,33-33-1,0 33 1,0 0 0,34 33-1,32 34 1,33-34-1,-32-33 1,-1 0 0,-33-33-1,0 0 1,1-1 0,-34 34-1,0 34 1,0-1-1,66 0 17,67 0-17,-100-33 1,66 0 0,-65-33-1,-67 33-15,66-33 16,-66 0-16,66-1 15,0 1 1,34 33 0,-1 33-1,-33 1 1,-66-1-16,66 33 16,-66-66-16,67 33 15,32-66 1,-99 33-16,99-66 15,-132 33 1,66-1 0,34-65-1,-67 66 1,66 33 0,-33 33-1,33 33 1,34 34-1,-67-100 1,-33 0-16,33 0 16,-33 0-16,99-33 15,-32-1 1,-100 1-16,99 0 16,-66 33-16,33-33 15,33 33 1,-33 0-1,67 66 17,-1-33-17,33 1 1,-32-34 0,-1-34-1,-33 34 1,-33-66-1,0 33 1,1 33 0,-1 33-1,0 33 1,33-32 0,0-1 15,34 0-31,-34-66 15,0 33 17,0-67-17,-66 67 1,34-66 0,-34 33-1,0 0 1,33-33-1,0-33 1,-66 66-16,0-33 16,0 33-16,0-67 15,0-32 1,-33-33 0,0 32-1,0 100 1,0 0-1,0 33 17,0 0-17,33 33-15,-34 0 16,1-33-16,0 0 16,0 0-1,0-66 1,-33-33-1,0-33 1,-33 32 0,-1 34-1,100 33-15,-99 33 16,66 0 0,0 0-16,-66 66 31,-33 1-31,-1-1 15,34-99 17,66 33-32,-33-33 15,33-1-15,0 1 16,-67-66 0,34 66-1,0 33 1,0 33-1,0 33 1,33-33-16,0 0 16,0-33-16,33 34 15,-67-68 1,1 1 0,0 0-1,33 33-15,-33-33 16,33 33-16,-33 0 15,-67 0 17,67 66-17,-33-33 1,33 1 0,33-1-16,-66-33 15,66 0-15,-34-33 16,-65-1-1,-33-32 1,-34 33 0,34 66-1,66 0 1,33 0 0,-1 1 15,34-34-31,0 0 0,-33 0 15,33 0 1,0-34 0,0 34-16,-66 0 15,66-33-15,-33 33 16,-100 0 0,34 0-1,33 33 1,-1 34-1,1-34 1,33-33 0,-66 0-1,-34 0 1,1-33 0,33 0-1,33 33 1,32 0-1,-32 0 17,0 33-17,0 0 1,0 0 0,-34 0-1,67-33 1,-99-33-1,-34 0 1,34 33 0,0 0-1,-100 99 1</inkml:trace>
  <inkml:trace contextRef="#ctx0" brushRef="#br0" timeOffset="182568.61">25731 18587 0,'0'-33'16,"0"0"15,-33 33 16,0 33-31,0-33-16,-1 33 0,-131 0 15,-100 99 1,133-66 15,-33-32-15,66-1-16</inkml:trace>
  <inkml:trace contextRef="#ctx0" brushRef="#br0" timeOffset="182818.58">25565 17992 0,'0'0'0,"0"-33"0,-33 33 15,33-33 1,-33 66 0,0-33-16,-99 99 15,-67 0 1,166-66-16,-198 99 15,198-99-15,-33-33 16,-100 100-16,-98 32 16</inkml:trace>
  <inkml:trace contextRef="#ctx0" brushRef="#br0" timeOffset="183052.55">25532 17363 0,'-33'0'16,"0"0"-16,0 0 16,0 33-16,-232 67 15,1 65 1,-1-33 15,-165 133-31</inkml:trace>
  <inkml:trace contextRef="#ctx0" brushRef="#br0" timeOffset="183271.52">25268 16999 0,'-33'0'15,"0"0"-15,-1 34 16,1-34-16,-99 33 16,99 0-16,-298 99 15,-66 99 1</inkml:trace>
  <inkml:trace contextRef="#ctx0" brushRef="#br0" timeOffset="183484.5">25301 16603 0,'-33'33'16,"0"-33"-16,0 0 0,-34 33 16,-131 66-1,-166 99 1,33-32-16</inkml:trace>
  <inkml:trace contextRef="#ctx0" brushRef="#br0" timeOffset="183668.47">24606 16371 0,'0'0'0,"-33"0"0,0 0 0,0 0 16,-33 33-1,-99 66 1,-133 133-1,-132 198-15</inkml:trace>
  <inkml:trace contextRef="#ctx0" brushRef="#br0" timeOffset="184568.34">28608 18058 0,'-33'0'0,"0"33"31,0-33-31,-66 99 16,-67 0-1,-65 34 1,98-34-1,-131 99 17,132-132-32</inkml:trace>
  <inkml:trace contextRef="#ctx0" brushRef="#br0" timeOffset="184837.31">28608 17661 0,'0'-33'0,"0"66"0,-33-66 31,0 33-15,0 33-16,-199 99 15,1 1 1,-1 65-1,34-33 1,132-132 15,33-33-31</inkml:trace>
  <inkml:trace contextRef="#ctx0" brushRef="#br0" timeOffset="185052.29">28509 17198 0,'0'0'0,"0"-33"0,-33 33 31,0 0-31,-33 33 16,-166 66 0,1 33-1,-1 34 1,133-100-1,66-66 1</inkml:trace>
  <inkml:trace contextRef="#ctx0" brushRef="#br0" timeOffset="185251.26">28343 16669 0,'0'0'0,"0"-33"0,34 33 16,-34-33-16,-34 33 15,-32 0 1,-66 66 0,-166 165-1,166-98 1,0-1 0,132-66-16</inkml:trace>
  <inkml:trace contextRef="#ctx0" brushRef="#br0" timeOffset="185438.24">28211 16173 0,'33'-33'0,"-66"66"0,66-99 0,-66 66 16,0 0 0,-33 0-1,-166 165 1,-65 99-1,131-65 1,100-34-16</inkml:trace>
  <inkml:trace contextRef="#ctx0" brushRef="#br0" timeOffset="189234.75">26095 17198 0,'-34'0'16,"34"-33"15,0 0 32,34 0-48,-1 0 17,0 33-32,0-33 31,66 33-15,-66 0-1,0 33 1,0 0-1,0 0 1,-33 0 0,0 0-1,0 0 1,-33 0 0,0-33 15,33 33-31,-33-33 31,0 33-15,0-33-1,33 33 1,-33-33 0,33 33-1,-33 0 1,33 0-1,0 1 1,33-34 0,-33 33-1,33 0 1,0-33 0</inkml:trace>
  <inkml:trace contextRef="#ctx0" brushRef="#br0" timeOffset="189850.67">26293 17727 0,'0'0'0,"-33"0"47,0 0-16,33 33-31,0 0 16,33-33 31,0 0-32,0 0 1,-33-33-16,-33 0 31,0 66-15</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8:00:50.353"/>
    </inkml:context>
    <inkml:brush xml:id="br0">
      <inkml:brushProperty name="width" value="0.05292" units="cm"/>
      <inkml:brushProperty name="height" value="0.05292" units="cm"/>
      <inkml:brushProperty name="color" value="#C00000"/>
    </inkml:brush>
  </inkml:definitions>
  <inkml:trace contextRef="#ctx0" brushRef="#br0">15346 2811 0,'0'-33'16,"-33"33"-1,33 33-15,0 0 94,33-33-94,-33 33 0,33 0 16,-33 34-1,66 32 1,-33 0 0,0 0-1,0-33 1,0-66 78,-33-33-94,33 0 15,0 0 1,1 0-16,-1 0 15,198-99 1,-132 66 0,199-67-1,-100 34 1,-98 66 0,-67 33-1,-33 33 63,-33-33-46</inkml:trace>
  <inkml:trace contextRef="#ctx0" brushRef="#br0" timeOffset="6246.19">21993 5457 0,'0'0'0,"34"0"78,-34 33-62,0 0-1,33-33-15,-33 33 0,33 33 32,33 1-17,-33-34 1,0 0-1,0-33 1,0 0 0,33-33-1,-66 0-15,66 33 16,-32-34-16,32 1 16,99-33 15,-99 33-31,-33 0 0,0 33 0,67-66 15,32 33 1,-66 0 0,-33 33 15,-66 0 0</inkml:trace>
  <inkml:trace contextRef="#ctx0" brushRef="#br0" timeOffset="12673.37">12435 5192 0,'33'0'47,"-33"34"94,34-1-141,-34 0 15,33 0 1,-33 33 0,33-33-1,-33 0 1,0 0-1,0 0 1,33-33 47,-33-33-32,33 33 0,0-33-31,33 0 16,33-33-1,34 0 1,-1 33 15,-33 0-15,0-34-1,1 34 1,-67 33 0,-66 33 93</inkml:trace>
  <inkml:trace contextRef="#ctx0" brushRef="#br0" timeOffset="18055.68">12667 6052 0,'0'-33'0,"33"33"94,-33 33-79,0 0 17,0 0-32,33-33 15,-33 34 1,33-1 0,-33 0-1,0 0 1,0 0-1,33-33 1,0 0 31,0-33-16,0 33-15,1 0-16,-1-33 15,99 0 1,33 0 0,-32-1-1,-34 1 1,-33 33 15,-66-33 16</inkml:trace>
  <inkml:trace contextRef="#ctx0" brushRef="#br0" timeOffset="26581.59">19149 7706 0,'-33'-33'0,"33"0"78,33 66 47,-33 0-109,33-33 15,-33 33 1,33 0-1,0-33 0,1 33-15,-1 0-16,33-33 15,-33 33-15,0-33 0,0 0 16,0 0-16,0-33 0,0 33 0,0 0 16,0-33-16,0 33 0,0 0 15,1 0-15,-1-33 0,0 33 16,0-33-16,0 33 15,0-33-15,0 33 0,0 0 16,-33-33-16,33 33 0,0 0 16</inkml:trace>
  <inkml:trace contextRef="#ctx0" brushRef="#br0" timeOffset="29902.16">12435 7177 0,'0'33'172,"33"-33"-156,-33 33-1,34-33-15,-34 33 0,33-33 94,-33 33-94,33-33 62,0 0-62,-33-33 16,33 33-16,-33-33 0,33 33 0,0-33 16,0 0-16,0 0 15,0 0-15,0 33 16,-33-33-16,33 33 31,0-33 16,1 33 16,-1 0-48</inkml:trace>
  <inkml:trace contextRef="#ctx0" brushRef="#br0" timeOffset="34146.61">12468 7838 0,'34'0'31,"-34"33"94,33-33-110,-33 33-15,33-33 0,-33 34 0,33-1 16,-33 0-16,33-33 0,-33 33 0,0 0 16,33 0 15,-33 0-31,0-66 62,33 33-15,-33-33-31,33 33-16,-33-33 0,33 0 16,0 0-16,0 33 15,-33-33-15,33 33 16,0-34-16,1 1 0,-1 33 15,0 0-15,-33-33 16,66 33-16,-33 0 16,0 0-16,0 0 31</inkml:trace>
  <inkml:trace contextRef="#ctx0" brushRef="#br0" timeOffset="43518.42">12336 8930 0,'0'33'94,"-33"-33"-78,66 0 15,-33 33-16,0 0 1,33-33-16,-33 33 16,33-33-1,-33 33 1,33-33 0,0 0 77,-33-33-93,34 33 0,-1 0 16,-33-33-16,33 33 0,0-33 16,0 33-16,0-33 15,0 33-15,-33-33 0,33 33 16,0 0-16,-33-33 0,33 33 0,0 0 15,-33-33-15,33 33 0,0 0 0,1 0 16,-34-34-16,33 34 16</inkml:trace>
  <inkml:trace contextRef="#ctx0" brushRef="#br0" timeOffset="45289.18">12336 9492 0,'-33'0'16,"33"33"31,33-33-16,-33 33 0,0 0-15,33-33-16,-33 33 16,0 0-16,33-33 0,-33 33 15,0 0-15,33-33 16,-33 34-16,33-34 15,-33 33-15,34-33 32,-34 33-32,33-33 47,-33-33-47,33 0 31,0 33-16,-33-34-15,33 34 16,0-33-16,0 0 16,0 33-16,-33-33 0,66 0 15,-33 0 1,0 33-16,0-33 16,1 33-1,-1 0 32</inkml:trace>
  <inkml:trace contextRef="#ctx0" brushRef="#br0" timeOffset="52800.23">11741 10980 0,'33'0'31,"0"33"141,0 0-156,0-33 15,-33 33-15,33-33-16,-33 33 0,33-33 15,0 0 1,0 0 15,1 0-15,-1 0-16,-33-33 0,33 33 15,0 0-15,0-33 0,0 33 0,0-33 16,0 33-16,0-33 16,0 33-16,0-33 0,0 33 0,-33-33 15,33 33-15,0 0 16,1 0 31</inkml:trace>
  <inkml:trace contextRef="#ctx0" brushRef="#br0" timeOffset="55405.9">13130 10815 0,'33'0'219,"0"0"-219,0 0 0,0 0 0,0 0 0,0 0 16,0 0-16,1 0 0,-1 33 0,0-33 15,0 0-15,0 0 16,0 0-16,0 0 16,0 0-16,0 0 109,0 0 16,-33 33 125,0 0-203,0 0-31,0 0-1,0 0-15,0 0 0,0 0 16</inkml:trace>
  <inkml:trace contextRef="#ctx0" brushRef="#br0" timeOffset="57542.62">14221 10484 0,'0'33'31,"-33"-33"-31,33 33 78,-33-33-78,33 33 16,-33-33-1,33 33-15,-33-33 0,33 33 16,-33-33-16,33 34 0,-33-1 0,33 0 16,-33 0-1,33 0-15,-33 0 0,33 0 16,0 0-16,-33-33 16,33 33-16,0 0 0,0 0 15,-33-33-15,33 33 0,0 0 16,0 0-16,0 1 15,33-34 1,-33 33-16,0 0 0,0 0 16,33 0-16,-33 0 15,0 0-15,33-33 16,-33 33-16,0 0 0,33-33 16,-33 33-16,33-33 15,-33 33-15,33-33 0,-33 33 16,33-33-16,0 0 15,-33 33-15,33-33 0,33 0 16</inkml:trace>
  <inkml:trace contextRef="#ctx0" brushRef="#br0" timeOffset="58486.5">14188 10947 0,'0'-33'62,"0"66"-31,33-33-15,0 0 0,1 0-1,-1 0-15,0-33 16,0 33-16,0 0 0,0 0 16,0 0-1,0 0 1,0-33-1,0 33 1,-66 0 15,33 33 110,0 0-110,0 0-15,0 0-1,33-33-15,-33 33 0,0 0 16,0 0-16,0 1 63</inkml:trace>
  <inkml:trace contextRef="#ctx0" brushRef="#br0" timeOffset="59600.36">15214 10947 0,'0'-33'16,"-34"33"15,34-33-15,-33 0-1,0 33-15,33-33 16,-33 33-16,33-33 15,-33 33-15,0 0 16,0 0 0,0 0-16,0 0 0,33 33 15,-33-33-15,0 0 16,33 33-16,-33-33 16,33 33-16,-33-33 15,33 33-15,0 0 16,0 0-1,33-33-15,-33 33 16,33-33-16,0 0 16,0 33-16,0-33 15,0 0-15,0-33 16,0 33-16,0 0 16,-33-33-16,33 33 0,0-33 31,-33 0-31,0 0 15,0 0 17,0 66-1,0 0 31,33-33-62,-33 33 16,34 0-16,-34 0 16,33 33-1,0-33 1,0 1-16,-33-1 16,33-33 15,-33-33 63,0-1-63,0 1-16,33 0-15,-33 0 16,0 0-16,0 0 0,0 0 16,0 0-16,0 0 15,0 0 1,33 33-16</inkml:trace>
  <inkml:trace contextRef="#ctx0" brushRef="#br0" timeOffset="60098.3">15511 10451 0,'33'0'46,"0"33"-14,0 0-17,-33 0-15,33-33 16,-33 33-16,0 0 0,34-33 0,-34 33 16,0 1-16,33-1 0,-33 0 15,33 0-15,-33 0 0,33 0 0,-33 66 16,33-99-16,-33 33 15,0 0-15,0 0 0,0 0 16,0 0-16,33-33 0,-33 34 0,0-1 16,0 0-16,0 0 0,-33 0 0,33 0 15,0 33-15,0-33 0,-33-33 16,33 33-16,0 0 0,-66 67 16</inkml:trace>
  <inkml:trace contextRef="#ctx0" brushRef="#br0" timeOffset="60606.23">16173 11013 0,'0'0'16,"0"-33"-1,33 33 32,0 0-16,-33-33-31,33 33 16,0 0-16,0 0 0,0 0 16,0 0-16,0 0 0,0-33 15,0 33-15,0 0 16,1 0-16,-34 33 16,33-33-16,-33 33 0</inkml:trace>
  <inkml:trace contextRef="#ctx0" brushRef="#br0" timeOffset="60888.2">16239 11146 0,'33'0'62,"0"0"-46,-33-34 0,33 34-16,0 0 15,0 0-15,0 0 16,0 0-16,67 0 0</inkml:trace>
  <inkml:trace contextRef="#ctx0" brushRef="#br0" timeOffset="61944.06">17132 10980 0,'0'-33'31,"-33"33"-15,33-33-1,0 0 1,-33 0-1,0 33 1,33-33-16,-34 33 16,1 0-16,0 0 15,0 33-15,0-33 16,0 0-16,0 33 16,0-33-16,33 33 15,0 0 1,33-33-16,-33 33 15,33-33-15,-33 33 16,33-33-16,0 0 0,0 33 16,0-33-16,0 0 15,1 0-15,-1 0 16,0-33 0,-33 0-1,0 0 1,0 0-1,0 0 1,0 66 15,0 0 32,0 0-48,33-33-15,-33 33 16,0 0-16,33-33 0,-33 33 16,33 0-16,-33 1 15,33-34-15,-33 33 16,33 0 0,-33 0 15,33-33 0,-33-33 47,33 33-78,-33-33 16,0 0-16,33 33 0,-33-34 15,33 1-15,-33 0 16,33 33-16,-33-33 0,0 0 16,33 0-16,-33 0 0,34-66 15</inkml:trace>
  <inkml:trace contextRef="#ctx0" brushRef="#br0" timeOffset="70439.18">13626 12502 0,'33'0'16,"-33"33"0,33 0 15,-33 0-31,33-33 16,-33 33-16,33 0 15,0 0-15,-33 0 16,33 0-16,-33 0 15,34-33-15,-34 33 0,33-33 16,-33 33 0,33-33 15,-33-33-15,33 33-1,0 0 1,-33-33-16,33 33 0,0-33 15,0 33 1,0-33-16,0 33 0,-33-33 16,33 33-16,0-33 15,34 0 1,-34 0-16,0 33 16,0 0-16,-33-33 0,33 33 0,0 0 15,-33-33 1,33 33-16,-33 33 15,33 0 17,-33 0-32</inkml:trace>
  <inkml:trace contextRef="#ctx0" brushRef="#br0" timeOffset="93524.06">11344 13725 0,'0'-33'172,"0"0"-156,-33 0-16,33 0 0,0 0 15,-33 0-15,33 0 0,-33 0 16,33 0-16,-33 33 16,33-33-16,-33 33 15,0-34-15,-1 34 16,34-33-16,-33 33 15,0-33 32,0 33-31,0 0-16,33-33 0,-33 33 16,0 0-16,33-33 15,-33 33-15,0 0 16,0 0-1,0 0 1,0 0 0,0 0-1,0 0-15,-1 0 16,1 0 0,0 0-1,0 0 1,0 0-1,33 33-15,-33-33 16,0 0-16,0 33 16,0-33-1,0 0-15,33 33 16,-33-33-16,0 0 16,33 33-1,-33-33 1,0 0-16,33 34 15,-34-34-15,1 0 16,33 33-16,-33-33 16,0 33-16,0-33 31,33 33-31,-33-33 16,33 33-16,-33-33 15,33 33 1,-33-33-1,33 33 1,-33-33-16,33 33 31,-33-33-31,33 33 16,0 0 31,0 0-16,0-66 32</inkml:trace>
  <inkml:trace contextRef="#ctx0" brushRef="#br0" timeOffset="98279.62">15875 13824 0,'33'0'0,"-66"0"15,33-33-15,0 0 47,33 33 0,-33 33-47,33-33 31,0 0-15,0 0-1,-33 33-15,33 1 16,0-34 0,-33 33-16,34 0 15,-1-33 17,0 0 46,-33-33-78,33 33 15,0 0 1,0 0-16,-33-33 0,33 33 0,0 0 16,0 0-16,0-34 0,0 34 0,0 0 15,-33-33-15,33 33 16,100-33-16,-100 0 15,0 33-15,-66 0 94,33 33-78</inkml:trace>
  <inkml:trace contextRef="#ctx0" brushRef="#br0" timeOffset="102666.22">16073 14519 0,'0'-33'16,"34"33"15,-34-33-16,0 66 32,33-33-31,-33 33-16,0 0 16,33 0-1,-33 0-15,33 0 16,-33 0-1,33-33-15,-33 33 0,33-33 16,-33 34-16,33-34 16,-33 33-1,33-33 17,-33-33-17,33 33 16,-33-34-31,33 34 0,0-33 16,0 33 0,0-33-16,0 33 0,1-33 15,-1 0-15,0 33 0,0-33 16,0 33-16,0-33 0,0 33 16,-33-33-16,33 33 15</inkml:trace>
  <inkml:trace contextRef="#ctx0" brushRef="#br0" timeOffset="145911.26">13527 17694 0,'0'-33'15,"0"0"48,0 0-47,0 66 62,33 0-47,0 0-15,-33 0-16,33 0 0,0 0 0,-33 33 15,33-33-15,-33 1 0,33-1 0,-33 0 16,33-33-16,0 0 94,-33-33-94,33 0 15,1-1-15,-1 1 16,-33 0-16,33 33 0,0-33 15,0 0-15,0 33 0,0-33 16,0 0-16,0 33 0,0 0 16,-33-33-16,33 33 0,0 0 15,0-33 1,1 33-16,-1 0 0,0 0 0,-33-33 78</inkml:trace>
  <inkml:trace contextRef="#ctx0" brushRef="#br0" timeOffset="146734.18">13626 18653 0,'0'0'0,"0"-33"16,33 33-16,0 33 78,0-33-78,0 0 16,-33 33-1,66 0-15,-32 0 16,-1 0-16,0-33 16,-33 33-16,33-33 15,-33 34 16,0-68 16,33 34-47,0 0 32,33-66-17,-33 66-15,0-33 0,0 33 16,0-33-16,0 0 0,1 33 15,-1-33-15,0 0 0,0 33 0,33-33 16,-33 0-16,0 33 0,33-33 16,-33 33-16,-33-33 0,33 33 0,0 0 31,-66 0-15</inkml:trace>
  <inkml:trace contextRef="#ctx0" brushRef="#br0" timeOffset="158090.14">14519 20108 0,'33'0'94,"-33"33"-32,33-33-46,-33 33-1,33-33-15,-33 34 0,33-34 16,-33 33-16,33-33 0,0 33 31,1 0-31,-1 0 16,0-33 0,0 0 77,-33-33-93,33 33 16,-33-33-16,33 33 0,0-33 16,0 33-16,0-33 0,0-1 15,0 34-15,0-33 0,-33 0 0,33 33 16,0-33-16,1 0 0,-1 0 0,0 33 15,0-33-15,0 0 0,0 0 0,0 33 0,0-33 16,0 0-16,0 33 0,-33-33 0,33 33 16,0-33-1,-33 66 1</inkml:trace>
  <inkml:trace contextRef="#ctx0" brushRef="#br0" timeOffset="162658.72">13692 19678 0,'0'-33'109,"-33"33"16,33 33-109,-33-33-16,33 33 15,0 1-15,0-1 16,0 0 0,0 0-16,33-33 15,0 0 1,0 0 0,-33-33-16,33 33 15,-33-33-15,33 0 16,-33-1-1,0 1 1,-33 0 0,0 33 15,0 0 0,33 33-31,-33-33 16,33 33-1</inkml:trace>
  <inkml:trace contextRef="#ctx0" brushRef="#br0" timeOffset="166665.34">13791 20538 0,'-33'0'94,"33"33"-47,-33-33-47,33 33 15,-33-33 1,33 34 0,0-1-1,33-33 16,-33 33-31,33-66 16,0 33 0,-33-33-16,33 33 0,1-34 15,-34 1 1,0 0 15,-34 33-15,1 0 15,33 33-15</inkml:trace>
  <inkml:trace contextRef="#ctx0" brushRef="#br0" timeOffset="171009.96">12402 21398 0,'33'0'16,"-33"33"109,33-33-110,-33 33 1,34 0-1,-34 0-15,33-33 16,-33 34-16,33-34 16,-33 33-16,33 0 0,-33 0 31,33-33-31,-33 33 16,33-33-1,-33-33 16,33 0 1,0 0-17,0 0 1,-33-1 0,33 34-16,0-33 0,0 0 15,0 33-15,-33-33 0,34 33 0,-1-33 16,0 0-16,0 33 0,0-33 15,0 0-15,0 33 16,0 0-16,-33-33 0,33 33 16,-66 33 62</inkml:trace>
  <inkml:trace contextRef="#ctx0" brushRef="#br0" timeOffset="174824.61">12005 22060 0,'0'-33'47,"34"33"-16,-68 0 0,1-34 32,0 1-32,0 33-16,0-33-15,0 33 16,0 0-16,33-33 0,-33 33 0,0 0 16,0 0-1,0 0 1,33 33-16,-33-33 0,0 0 16,0 0-1,33 33-15,-34-33 16,1 0-16,33 33 15,-33-33-15,0 0 16,33 34-16,-33-34 0,33 33 16,-33-33-1,33 33 1,-33-33 0,33 33-16,0 0 15,0 0-15,0 0 16,0 0-1,-33-33-15,33 33 0,0 0 16,0 0 0,33-33-16,-33 33 0,0 0 15,0 1-15,0-1 16,33-33-16,-33 33 16,0 0-16,33-33 0,-33 33 15,33-33 1,-33 33-16,33-33 15,0 0-15,-33 33 16,33-33-16,1 0 16,-1 0-1,0 0-15,0 0 16,0 0 0,0 0-16,0 0 15,0 0 1,0 0-1,-33-33-15,33 33 0,0 0 16,0 0 0,-33-33-16,33 33 15,-33-33 1,33 33-16,-33-33 0,34 0 16,-34 0-1,0-1-15,0 1 16,0 0-16,0 0 15,0 0-15,0 0 0,0 0 16,0 0-16,0 0 16,-34 33-16,34-33 0,0 0 15,-33 33-15,33-33 0,-33 33 16</inkml:trace>
  <inkml:trace contextRef="#ctx0" brushRef="#br0" timeOffset="175670.53">12468 22490 0,'0'0'0,"-33"0"16,33-33 15,33 66 0,1-33 1,-34 33-32,33 0 15,-33 0-15,33-33 16,-33 33-16,33-33 16,-33 33-16,33-33 31,0 0 31,-33-33-46,33 33-16,-33-33 16,33 33-16,0-33 15,0 0-15,0 0 0,0 0 16,0-1-16,1 34 0,-34-33 15,33 33-15,0-33 0,0 0 16,0 33-16,0-33 0,0 33 16,0-33-16</inkml:trace>
  <inkml:trace contextRef="#ctx0" brushRef="#br0" timeOffset="-51478.76">13163 11840 0,'-33'0'0,"66"0"109,-33 33-109,33-33 16,0 33-16,0 0 16,33 33-1,-33-32 1,1-1 0,-1-33-1,0 0 1,0 0-1,33-33 1,33-1 0,-99 1-16,132 0 15,-132 0 1,133 0 0,-34-33-1,-33 33 1,-33 33-1</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8:04:14.916"/>
    </inkml:context>
    <inkml:brush xml:id="br0">
      <inkml:brushProperty name="width" value="0.05292" units="cm"/>
      <inkml:brushProperty name="height" value="0.05292" units="cm"/>
      <inkml:brushProperty name="color" value="#C00000"/>
    </inkml:brush>
  </inkml:definitions>
  <inkml:trace contextRef="#ctx0" brushRef="#br0">3142 2381 0,'0'-33'31,"0"0"0,33 33-15,-66 0 15,33-33-15,-33 0 15,0 33-15,0 0-16,-166 0 31,100 33-31,33 66 16,0-33-1,0 34 1,-1 32 15,34-66-15,0 33-1,0-33 1,33 34 0,0-1-1,0 0 1,33-33 0,-33 33-1,0-65-15,33 32 16,-33-33-16,33 0 15,34 33 1,-1 0 0,0-33-1,33-33 1,0 0 15,34 0-15,-34-66-1,-33 33 1,33-66 0,-33 0-1,1-34 1,-34 34 0,-33 66-16,0-99 15,0 99-15,0-1 0,-33-32 16,-67-99-1,1 0 1,-66 98 0,-67 67-1</inkml:trace>
  <inkml:trace contextRef="#ctx0" brushRef="#br0" timeOffset="932.91">3175 3605 0,'0'-33'32,"-33"33"-17,0 0 1,33-33 0,-33 33-16,0 0 15,-67 0 1,34 33-1,-66 0 1,33 66 0,33 33-1,0-65 1,66-34-16,-34 66 16,34-66-16,0 66 15,0 67 1,34-67-1,32-33 1,0-33 0,0 0-16,0 0 15,-33-33 1,0 0-16,66 0 0,-65 0 0,-1 0 16,66 0-16,66-99 31,1-33-16,-100 32 1,-66 67-16,33-99 16,-33 99-16,-33-66 15,-66-34 1,-67 1 0,34 99-1,99 33-15,-166 0 0</inkml:trace>
  <inkml:trace contextRef="#ctx0" brushRef="#br0" timeOffset="1798.83">3076 4564 0,'0'0'0,"0"-33"16,-33 33 0,0-33-1,0 33 1,-34-33 0,-32 66-1,33-33 1,33 33-16,-33 0 15,66 0-15,-66 33 16,-34 100 0,67 32-1,33 1 1,0-67 15,100 66-15,-67-165-1,33 33 1,33-32 0,33-34-1,1 0 1,-100 0-16,99-34 16,-99 1-16,66 0 15,-33-66 1,1 33-1,-67 33-15,0-99 16,0 65-16,0-65 16,-33 33-16,-34-33 15,34 65 1,-99-98-16,0 99 16,99 66-1,-166 0-15</inkml:trace>
  <inkml:trace contextRef="#ctx0" brushRef="#br0" timeOffset="12134.88">15313 2447 0,'33'0'141,"-33"33"-110,33-33-31,-33 34 16,99-1-1,-33 33 1,-33-33 0,0 0 15,0 0 0,1 0-15,-34-66 31,33 33-47,0-33 0,66-33 15,66-67 1,1 34 15,-34 33-31,0-33 31,-66 66-15,-33 33 0,-66 0-1</inkml:trace>
  <inkml:trace contextRef="#ctx0" brushRef="#br0" timeOffset="16762.46">21167 2778 0,'0'-33'32,"0"0"-1,-33 0-16,33 0 1,0 0-16,-33 33 16,33-33-1,-100-67 1,-32 1 0,33 33-1,33 33 1,-133-33-1,34 33 1,-1 0 0,34 33-1,33 0 1,33 0 15,-66 33-15,-1 0-16,1 0 31,33 0-15,33 0-1,-34 0 1,34 0 0,-66 66-1,66-32 1,0-34-1,-1 33 1,67 0 0,-33 0-1,33 33 1,0-66 0,0 67-1,33-1 1,1 0 15,32 0-15,0-33-1,0 1 1,0 32 0,33-66-1,1 33 1,-1 0-1,33-33 1,-33 0 0,34 33-1,-34-66 1,66 0 15,34 0-15,-133 0-16,-33 0 0,132-33 31,-132 0-31,67 33 16,32-66-1,-99 66-15,66-66 16,-66 33-16,33-33 16,34-66-1,-34-1 1,-33 1-1,-33-33 1,0 65 0,-33 1-1,-67-66 1</inkml:trace>
  <inkml:trace contextRef="#ctx0" brushRef="#br0" timeOffset="36874.61">5292 3572 0,'0'0'0,"-33"0"47,33 33 0,0 0-32,-33 0-15,33 0 16,-34 33 0,1 67-1,33-1 1,0-33 0,33-33-1,1 33 1,-1-65-1,33 32 1,-66-33 0,33 0-1,-33 0 1,0 0 15,0 0-15,0 0-1,33 0 1,0 33 0,0-33 15,33 0-15,0-33-1,0-33 1,67 0-1,-67 33 1,33-33 0,66-33-1,-32 33 1,-1 33 0,-99 0-16,66 33 15,-66-33 1,1 0-16,32 33 15,0-33 17,33 33-32,-33-33 31,0-33-15,0 33-1,-32 0 1,65 0-1,33 33 1,0 33 0,-99-66-16,67 33 15,-67-33-15,165 0 16,-132 0 0,67-33 15,-67 33-31,-33-33 15,33 33 1,-33 33 0,33 0 15,33 1-15,1-1-1,-1-33 1,33 0-1,-66-33 1,0-1 0,34 1-1,-67 33 1,66 0 0,33 33-1,-33 34 1,1-34-1,-1 0 17,0-33-32,-33-33 31,-33 0-15,33 0-1,-32 33 1,32 33-1,0 0 1,33 0 0,-99 0-16,132 0 15,-99-33-15,34 0 16,-34 0-16,66-33 16,-66 33-16,99-33 31,-132 0-31,66 0 0,-33 33 0,0-33 15,1-1-15,32 34 16,0-33 0,-33 33 15,66 0-15,-33 33-1,33 1 1,-32-1-1,-34-33 1,33-33 0,-33-34-1,0 34 1,0 33-16,0-33 16,0 33-1,0 0 1,-33 33-16,33 0 15,34 0 17,32-33-32,-33-33 31,0 0-15,-33-33-1,0 33 1,0-33-1,-33 0 1,0 33 0,0 0-1,0 0 1,0 0-16,0-1 16,0 1 15,33 0-31,-33-33 15,0 0 1,0 33 0,0-33 15,-66 0-15,0 0-1,-99 32 1,32 34-1,-32 0 1,66 34 0,-34-68-1,34 1 1,-66-33 0,0 0-1,-34-33 1,1 33-1,-34 66 1,67 33 0,132 0-1,-133 33 1,133-33-16,-132 33 16,33 0-1,-1-66 1,1-66-1,0-33 1,66 0 0,-34 0-1,67 99-15,-99 0 16,99 0-16,-66 66 16,-34 33-1,34-33 1,-33 0-16,99-33 15,-99-33-15,-34 0 16,34-66 0,33 0 15,-34-33-15,1 0-1,33 99 1,-66 33-1,32 33 1,34 0 0,-66-33-1,-1-33 1,34-66 0,-33-33-1,32 33 1,100 32-16,-33 1 15,33 33 1,0-33-16,-33 33 0,33 0 16,-66 33-16,-67 199 15</inkml:trace>
  <inkml:trace contextRef="#ctx0" brushRef="#br0" timeOffset="40073.32">13428 3440 0,'0'0'0,"0"33"46,0 0-30,33-33-16,-33 33 16,0 66-1,0 66 1,33-65 0,-33 65-1,0-66 1,33-33-1,-33 0 1,33-32 0,-33-1 15,0 0 0,-33 0-15,33 0-1,33 33 1,0 0 0,0-33-1,0-33-15,33 0 16,-33 0-16,0 0 16,67 0 15,-1 0-31,-33 0 15,0 0 1,0 0 0,0 0 15,67 66-15,-34-33-1,0 34 1,0-34-1,1-33 1,-34-33 0,66-34-1,-66 1 1,-33 66-16,33-66 16,-33 66-1,1 0-15,32 0 16,-66 33-16,66 0 15,-33-33 1,66 66-16,33-33 16,67-33 15,-1-33-15,1-33-1,-100 33 1,0 0-1,0 33 1,1 33 0,32 33-1,0 34 1,-33-67 0,1 0 15,-34 0-31,0-66 0,-33 33 15,66 0-15,33-66 16,1-1 0,-67 34 15,33 0-15,-33 99-1,34 1 1,-1 32-1,-66-99-15,99 33 16,-99-33-16,0 0 0,33 0 16,100-66-1,-67 0 1,0-1 0,0 1-1,-32 33 1,-1 66-1,99 33 1,-66 1 0,-66-67-1,100 66 1,-100-66-16,0 0 0,33 33 16,99-66-1,-99 0 1,100-34-1,-133 1 1,0 0 0,-33 99 15,33-33-15,-33 33-1,33-33 1,33-33-1,-33-66 1,33 33 0,-66 0 15,0-67-15,0 34-1,0 66 1,-33 0-1,33 0 17,0 0-17,0 0 1,0 0 0,0 0-16,-33-33 15,33 33-15,0-1 16,-33 1-16,0 0 15,-33-33 17,0 33-32,-33 33 31,-67 66-15,-32-66-1,66 33 1,-67-66-1,34-33 1,-1 0 0,1 0-1,33 0 1,-1 66 0,-230 66 15,330-33-16,-67 0-15,1 33 16,66-66-16,-66 0 16,66 0-1,0 0-15,-33 0 16,-199-99 0,199 33-1,-33 0 1,-67-1-1,1 67 1,66 34 0,-100 65-1,34 0 1,0-33 0,-1-66-1,67-66 1,-33 0 15,-1 0-31,1 0 16,-33 66 15,32 66-15,100-66-16,-132 99 15,132-66-15,0 0 0,0 0 16,-166 66-1,34-99 1,66 0 0,-34-66-1,67-33 1,33 66 0,-66 0-1,0 33 1,-34 99-1</inkml:trace>
  <inkml:trace contextRef="#ctx0" brushRef="#br0" timeOffset="42456.1">20671 4167 0,'-33'0'16,"66"0"15,-33 33 16,0 0-31,33-33-1,0 66 1,33-32 0,0-1-1,0-33 1,-33 0-1,66-67 1,1 34 0,-1-33 15,-66 33-31,132-33 16,-132 66-16,100-33 15,65-33 1,-66 33-1,-65 33 1</inkml:trace>
  <inkml:trace contextRef="#ctx0" brushRef="#br0" timeOffset="45205.85">3671 5788 0,'0'0'15,"0"-33"17,33 33 46,-33-33-78,33 33 0,0 0 15,-33-33 1,66 33-16,34 0 16,-34 33 15,33-33-15,-66 33-1,33-33 1,33 0-1,-32 0 1,-1-33 0,0 0-1,33-1 1,-66 34 0,33 0-1,0 34 1,-66-1-16,67-33 15,-34 0 1,33 33-16,33-33 16,0-33 15,1-34-15,-34 34-1,-33 0 1,66 33-1,-33 33 1,0 0 0,0 34-1,67-34 1,-34 0 0,66-33 15,-99-33-31,-33 33 0,1 0 15,-1-33-15,33 0 16,33 33 0,-33 33 15,100 33-15,-67-33-1,0 33 1,33-66-1,-33-33 1,-32 0 0,98-33-1,-66 33 1,33 33 0,-32 33-1,-67-33-15,66 33 16,-66 0-16,33-33 15,67 33 1,-1-33 0,-33-33-1,0 0 17,-66 0-32,33 0 15,-32 0-15,-1 33 16,0 0-1,33 0 1,0 33 0,33 0-1,33-33 1,-32 0 0,-1 0-1,33-33 1,-66 0-1,67 33 1,-67 0 0,33 33 15,-33 33-15,33-33-1,-32-33 1,32-33-1,-33-33 1</inkml:trace>
  <inkml:trace contextRef="#ctx0" brushRef="#br0" timeOffset="66783.87">28873 5854 0,'0'-33'15,"0"0"16,-33 33-31,33-33 32,0 0-32,0 0 15,0-1 1,-33 1 0,-34-33-1,1 33 1,66 0-16,-66 33 15,33-33-15,0 33 16,-99 33 0,-1 33-1,-32 0 1,33 34 0,32-1-1,67 0 16,0 0-15,33 0 0,33 1-1,34-1 1,-1 33 0,33 1-1,33-34 1,-33-33-1,34-33 1,-1-33 0,-99 0-16,99-33 15,-99 33 1,67-33-16,65-33 16,-33-34-1,-32-65 16,-67 33-15,0-1 0,-66-65-1,-34 66 1,-65 33 0,-66 32-16</inkml:trace>
  <inkml:trace contextRef="#ctx0" brushRef="#br0" timeOffset="68700.7">12799 6912 0,'-33'-33'0,"66"33"0,-33-33 15,0 0 1,0 0-1,-33 0 1,33-33 0,-33 0-1,33-1 1,-66-32 0,0 33-1,33 66-15,-33 0 16,32 0-16,-32 0 15,-66 99 1,33 34 0,0 32-1,32 33 1,34-65 0,33-1-1,33-33 16,34 0-15,-1-32 0,66 32-1,-33-66 1,0 0 0,34-33-1,-1-33 1,0-33-1,34 0 1,-67-34 0,-33-32-1,-99-66 17,-33 65-32,-33 1 15,66 99 1,-67-33-1,-32 33-15</inkml:trace>
  <inkml:trace contextRef="#ctx0" brushRef="#br0" timeOffset="70466.53">18289 7706 0,'33'0'62,"0"0"-46,1 0-16,-1 0 0,-33-33 16,165 33-1,66 0 1,67 0 0,0 33-1,-34-33 1,-65 0-1,-1 0 1,34 0 0,-34 0-1,1 0 1,-34 0 0,-66 0-1,-33 0 16</inkml:trace>
  <inkml:trace contextRef="#ctx0" brushRef="#br0" timeOffset="72935.31">3506 9227 0,'0'0'0,"-33"0"47,33 33 0,0 0-47,0 1 15,0 32-15,-33 198 16,33-32 0,0 65-1,0-98 1</inkml:trace>
  <inkml:trace contextRef="#ctx0" brushRef="#br0" timeOffset="73634.25">3605 8830 0,'0'0'0,"-33"-33"0,33 0 15,-33 33 1,0 0-16,-33 0 31,33 0-31,-67 0 16,67 0-16,-99 33 15,-33 67 1,-1 65 0,34 66-1,33 67 1,66-66-1,33 98 1,33-131 0,0-133-16,33 99 15,-33-132-15,99 100 16,34-34 0,-133-99-16,165 66 15,-132-66 1,199 33-1,-100-66 1,-132 33-16,166-99 16,-133 66-16,99-100 15,-32-65 1,-1-67 0,-66-98-1,-99 65 1,-99-66-1,-67 67 1,-32 131 0,-365 133-1</inkml:trace>
  <inkml:trace contextRef="#ctx0" brushRef="#br0" timeOffset="92728.49">6978 13924 0,'-33'0'16,"33"-33"15,33 33-15,-33 33 93,0 0-78,0 33 1,0-33-1,0 33 0,0 0-15,0 0-1,33 67-15,1 32 16,32-165 0,33-33-1,-66 33-15,99-33 16,-99 33-16,67-33 15,-34 33 1</inkml:trace>
  <inkml:trace contextRef="#ctx0" brushRef="#br0" timeOffset="93228.45">7838 14519 0,'0'-33'16,"0"0"0,-33 33-16,0 0 15,0 0 1,33 33-1,-33 0 1,33 0 0,33-33-1,33 0 1,0-33 0,1-33-1,-67 33 1,-34 33-1,-32 0 1,0 0 0</inkml:trace>
  <inkml:trace contextRef="#ctx0" brushRef="#br0" timeOffset="93595.4">8367 13858 0,'-33'0'0,"33"-34"31,0 68 0,0-1-15,0 33 0,33 0-1,-33 33-15,34-33 16,-34-33-16,0 100 15,33-1 1,-33 0-16</inkml:trace>
  <inkml:trace contextRef="#ctx0" brushRef="#br0" timeOffset="93911.38">8897 13791 0,'0'0'16,"-33"0"0,33 33-1,33 1 1,-33-1-1,33 66 1,0 33 0,33 34-1,-66-1 1,33-66 0,0-66-16,0 99 0</inkml:trace>
  <inkml:trace contextRef="#ctx0" brushRef="#br0" timeOffset="94177.36">8401 14354 0,'0'0'0,"0"-33"47,33 33-47,0 0 16,99-33-1,166 33 1</inkml:trace>
  <inkml:trace contextRef="#ctx0" brushRef="#br0" timeOffset="94629.32">9525 14651 0,'0'33'78,"33"-33"-47,-33-33-15,0 0 30,33-33-46,-66 66 32,33 66-1</inkml:trace>
  <inkml:trace contextRef="#ctx0" brushRef="#br0" timeOffset="95294.26">10286 13758 0,'-33'-33'0,"66"66"0,-99-66 31,66 0-31,-34 33 16,-65 0-1,33 33 16,66 0-31,-66 0 16,33-33-16,0 100 0,0-1 31,33-33-15,33 0 0,33 0-1,0-66 1,99 33-1,-32-33 1,-34 33 0,-33-33-1,-33 34 1,0-1 0,-33 0-1,0 0 1,0 33-1,-33 0 1,-33-33 15,-33 33-15,-67-66 0,34 0-1,-66-132-15</inkml:trace>
  <inkml:trace contextRef="#ctx0" brushRef="#br0" timeOffset="108526.04">6978 16437 0,'-33'0'15,"66"0"32,0 0 31,1 0-31,-1 33-31,0-33-1,0 0 1,0 0 140,-33 33-156,33-33 16,0 33-16,0-33 15,33 67 1,-33-34 0,33 33-1,-33 0 1,1-33 0,-34 33-1,33 0 1,-33 0-1,33-32 1,-33 32 0,0-33 15,33 33-15,-33 0-1,0-33 1,0 33-1,0 0 1,0-33 0,-33 34-1,0 32 1,-34-66 0,1 66-1,-33-33 1,33 34-1,0-34 1,33-33 0,0-33-1,0 0 17</inkml:trace>
  <inkml:trace contextRef="#ctx0" brushRef="#br0" timeOffset="109641.93">8996 16040 0,'-33'0'31,"0"0"-15,0 0 15,0 0-31,-1 0 16,1 0-16,0 0 15,0 33-15,-33 34 32,-33-1-17,33 66 1,66-99-16,-33 99 15,0-99-15,0 100 16,-1-34 0,1 33-1,0-33 1,33 1 0,0-34-1,0 0 1,0 33-1,33 0 1,-33-32 0,33 32-1,1-33 17,-1 0-17,0-33 1,33 33-1,0 34 1,33-1 0,-99-66-16,99 33 15,-66-33-15,34 33 16,164 100-16</inkml:trace>
  <inkml:trace contextRef="#ctx0" brushRef="#br0" timeOffset="113956.54">25003 16636 0,'0'-33'47,"0"66"-47,33-33 47,-33 33-32,33-33 1,-33 33-16,33-33 0,0 66 16,34 0-1,-1 66 1,-33-65-1,0-34 1,0 0 0,0-33 31,0 0-16,0 0-16,0 0 1,66-33 0,34 0-1,32-1 1,0 1 0,-65 0-1,-67 33-15,33-33 16,-99 0-1</inkml:trace>
  <inkml:trace contextRef="#ctx0" brushRef="#br0" timeOffset="119872">13626 16206 0,'-33'33'62,"33"0"-31,-33 0-31,-33 99 16,33 1 0,0-1-1,33-66 1,33 33-1,-33 0 1,0-32 0,0 32-1,0-66 1,0 0 15,0 0-15,0 0-1,0 0 1,0 0 0,0 0-1,0 0 1,0 0 0,33-33-1,-33 33 1,0 1-1,0-1 1,0 0 15,33-33-31,0 0 16,0 33 15,33-33-15,-33 0-1,33 0 1,-33 0 0,34 0-1,-34 0 1,0 0 0,33 33-1,-33-33 1,0 33-1,33-66 1,0 0 0,-33 33-1,0 0 1,34 0 15,-34 0-15,0 0-16,33 0 15,-33 0-15,0 0 16,66 0 0,0 0-1,-32 0 1,-34 0-16,33-33 16,-33 33-16,0-33 15,0 33-15,0 0 16,0 0-16,0 0 15,0 33 1,33 0 0,1-33-1,-1 33 1,33-33 15,-33-33-15,0 33-1,0-33 1,-33 0 0,1 0-1,-1 33 1,-33 33 0,33-33-1,33 33 1,0-33-1,33 0 1,-33 0 0,-33-33-1,1 33 1,-1-33 15,0 33-15,0 0 15,0 0-15,-33-34 15,33 34-15,-33-99-1,0 33 1,0-66-1,-33 33 1,0-1 0,0 1-1,0 0 1,0 33 15,33 0-15,0 33-1,0 0 1,-34 33 0,-32 0-1,33 33 1,0 33 0,0-66-1,0 0 1,0-66-1,33-1 1,-33-32 0,33 66-16,-33-33 15,33 33-15,-66-33 16,-1 33 15,1 33-15,-66 66-1,33-33 1,33 0 0,0 0-1,-1-66 1,1 0 0,0 0-1,0 0 1,-33 0-1,-34 33 1,34 33 0,-33 0-1,33 0 1,0-33 15,-1-33-15,100 0-16,-66 0 15,33 0-15,0 0 16,0 33-16,0-67 16,0 67-16,0 0 15,0 133-15</inkml:trace>
  <inkml:trace contextRef="#ctx0" brushRef="#br0" timeOffset="124547.57">25830 18488 0,'0'0'0,"33"0"78,-33 33-62,33-33 0,-33 33-1,33-33-15,-33 33 16,66 33-1,-33 0 1,0-33-16,1-33 16,-34 33-16,33-33 15,0 0 1,-33 33-16,33-66 16,0 33-16,33 0 15,33-33 1,-66 0-16,66 0 15,-65 33-15,131-66 16,33 0 0,-32-33-1,-67 66 1,-33 0 15,-66-1-31</inkml:trace>
  <inkml:trace contextRef="#ctx0" brushRef="#br0" timeOffset="130886">11609 17760 0,'0'0'0,"0"-33"15,0 66 48,0 0-63,-67 100 31,67-100-31,-33 66 16,33 33-1,0 33 1,0-131 0,0-1-1,33 99 1,1-66-1,-1-33 1,-33 0 15,33-33-15,-33 33 15,0 0 0,0 0-15,33 34 0,-33-34-1,33 0 1,33 66 0,33-66-1,-66-33 1,33 33-1,34 0 1,-34-33 0,-33 0-16,66 0 15,-66 0 1,33 0-16,0-33 31,-33 33-31,1-33 16,-1 33-16,0 0 15,0 0 1,0 0 0,33 33-1,-66 0-15,66 0 16,-33-33-16,0 33 16,67-66-1,-67 33-15,66-33 16,-66 33-16,66-33 15,-33-33 1,33 66 0,-65 0-1,65 33 1,0 33 0,0 0 15,33-33-16,-32-33 1,-1-33 0,0 0-1,-33 33 1,-33 0 0,34 0-1,-1 33 1,-33-33-16,33 33 15,-33-33-15,66 33 16,33-66 0,-32 0-1,32 0 1,-33 0 15,-33 0-15,-33 33-1,0 0-15,1 0 16,-1 0-16,0 33 16,33-33-1,33-33 1,-33 33 0,33-33-1,-32 0 1,-1 0-1,-33 33 1,33-33 0,-33 33-1,33 0 1,0 33 0,-33 0 15,34 0-16,-1-33 1,33-33 0,-33-33-1,33-33 1,-33 65 0,1-32-1,-34 66 1,0 33 15,-33 0-31,33 1 16,0-34 15,0 0 0,-33-34-15,0-32-1,33 33 1,-33-33 0,-33 0-1,0-33 1,-33 0 0,33-1-1,33 1 1,-33 0-1,-1 66 1,1 0 0,33 0-16,0 0 31,-33 33-31,33-33 16,0-34 15,-33 34-16,-33-33 1,33 33 0,-33 33-1,-33 0 1,-67 0 0,34 33-1,33 0 1,0-33-1,-1-33 1,34 0 0,0 33-1,-33-33 1,-33 66 15,98-33-31,-131 33 16,132 0-16,0-33 0,0 0 15,-132 33 1,32 0 0,34-66-1,66 33-15,-33-33 16,33 0-16,0 33 0,-67-33 16,1 0-1,-33 66 1,-33 33-1,131-66-15,-65 33 16,66 0-16,-66 0 16,0-33-1,-34 0 1,67-33 0,-33-33-1,0 66 16,-33 0-15,99 0-16,-34 0 16,34 33-16,-66 0 15,0 0 1,0 67-16</inkml:trace>
  <inkml:trace contextRef="#ctx0" brushRef="#br0" timeOffset="146376.57">14651 18653 0,'0'33'78,"-33"-33"-62,33 33-1,-33-33-15,0 33 16,0 0 0,0-33-16,0 33 15,33 1-15,-66 32 16,33-33-16,-33 33 15,-1 0 1,67-33-16,-66 33 16,66-33-16,-33 34 15,-66-1 1,66-33 0,-33 0-1,33 0 1,33 0 15,-33-33-15,66 0-1</inkml:trace>
  <inkml:trace contextRef="#ctx0" brushRef="#br0" timeOffset="147775.44">12502 18885 0,'0'-33'31,"33"33"16,0 0-47,0 0 0,99 33 15,-33 0 1,67 0 0,-1 0-1,33 33 1,-32 0 15,-1 0-15,1 0-1,-34-32 1,0 32 0,-33-66-1,34 33 1,-34 0-1,33 33 1,-66-33 0,34 0-1,-34-33 1,-33 33 0,0-33 15,33 33-31,0 0 31,0 0-15,-33-33-1,0 33 1,0-33 0,34 34-1,-34-34 1,0 0-1,-33 33 1</inkml:trace>
  <inkml:trace contextRef="#ctx0" brushRef="#br0" timeOffset="152049.04">29170 19579 0,'0'0'0,"-33"0"0,33 33 16,0 0 15,0 0-15,0 34-1,0-1 1,0-33-16,33 66 16,-33-66-16,0 33 15,33 0 1,0 0-1,1-32 17,-1-34-17,0 0 1,0 0 15,-33-34-31,66 34 16,66-66-1,34 0 1,-1 33 0,-66-33-1,-33 33 1,-33 33 0,0 0-1,-66 33 1</inkml:trace>
  <inkml:trace contextRef="#ctx0" brushRef="#br0" timeOffset="163594.99">11741 19348 0,'0'0'0,"0"-33"0,0 66 16,33-33 62,-33 33-63,0 0-15,0 0 16,33 99 0,-33 0-1,0 1 1,0-67 0,33 66 15,-33-33-31,33-32 15,-33-34 1,0 0 0,0 0 15,33 33-15,-33-33-1,0 0 1,33-33 15,0 0-15,0 0-1,34-33 1,-34 33-16,33 0 16,-33 0-16,66 0 15,0 0 1,-33 0-1,67-33 1,-34 33 0,0 0 15,-33 0-15,34 0-1,-34 0 1,33 0-1,-33 0 1,33 0 0,1 33-1,32-33 1,-66 0 0,66-33 15,-33 33-31,-32 33 15,65-33 1,-33 0 0,-33 0 15,34 33-15,-34-66-1,33 33 1,-33 0-1,0 33 1,0-33 0,0 0-1,-32 0 1,-34-33 31,0 0-32,0 0 1,0 0 0,0 0-16,0-33 31,-34-1-15,34-32-1,0 33 1,-33-33-1,33-33 1,-33 65 0,0-32-1,33 66 1,0-33 0,0 33 15,-33-33-31,33 33 15,-33 33 17,33-33-17,-33 33 48,0 0-32,0 0-15,0 33-16,0-33 15,-33 0 1,-67 0 0,-32 33-1,33-33 1,32 33-1,-98-66 1,33 33 0,-1-33 15,34 0-15,-66 33-1,65-33 1,1 33-1,-33 0 1,32 33 0,-32 0-1,0-33 1,98 0 0,-32 0 15,66 0-31,0 0 15,66 0 17</inkml:trace>
  <inkml:trace contextRef="#ctx0" brushRef="#br0" timeOffset="177925.68">10749 20638 0,'0'0'0,"-33"-34"15,33 1 1,0 0 0,-33 33-1,33 33 48,0 0-48,33 1-15,-33 65 16,0-66-16,0 165 16,33-132-16,-33 166 15,0 32 1,33-32-1,-33 33 1,0-166 0,0 0-1,0-66 1,0-99 31</inkml:trace>
  <inkml:trace contextRef="#ctx0" brushRef="#br0" timeOffset="179791.51">10418 20538 0,'0'0'0,"0"-33"16,0 66 0,0-66 15,33 33 0,33 0-15,33 0-1,67-33 1,32 33 0,1 0-1,-166 0-15,132 0 16,-99 0 0,100 0-1,32 33 1,0-33-1,-32 0 1,-34 0 0,33 0-1,-32 0 1,-1 0 0,0-33-1,-65 33-15,32 0 16,-66 0-16,132 0 15,-132 0-15,0 0 0,67 0 16,32 0 0,33 0-1,-33 0 1,1-33 15,-1 33-15,33 33-1,1-33 1,-34-33 0,67 33-1,-34-33 1,0 33 0,-32 0-1,-1 0 1,33-33-1,-33 33 1,34 0 0,-1 0-1,-32 0 1,32 0 15,-66 0-15,33 0-1,1 0 1,-67-33 0,-33 33-1,-33 33 1,-33-33 0,33 33-1,0 0 32,-33-33-47,33 66 16,0 33 15,0 34-31,-33 32 31,33-33-15,0 67-1,-33-1 1,33-65 0,0-1-1,0 0 1,0-99 0,0 33-1,0-33 1,0 0-1,0 1 1,-33-34 31,-1 0-16,1 0-31,0 0 16,-33 0-1,-99 0 1,-34 0 0,1-34-1,-67 34 1,67 0 0,-100 34-1,166-34 1,-232 33-1,67 0 1,-34 0 0,66 0 15,-32-33-31,65 0 31,199 33-31,-165-66 16,131 33-16,34 0 0,-99 0 15,-66 0 1,65 0 0,34 0-1,-33 0 1,33 0 0,-34 0-1,34 66-15</inkml:trace>
  <inkml:trace contextRef="#ctx0" brushRef="#br0" timeOffset="180807.42">12766 22291 0,'-33'0'0,"0"-33"31,0 33-15,-33-33-1,-100 33 1,1 0 0,-100-33-1,34 0 1,-34 0 0,67 0-1,99 0 1,132 0-1</inkml:trace>
  <inkml:trace contextRef="#ctx0" brushRef="#br0" timeOffset="182491.26">11278 21861 0,'0'0'0,"-33"0"31,0 0-16,0 0-15,0 0 16,-34-33 0,-98 33-1,33-33 1,-232-33 0,166 0-1,-199-67 1,-33-65-1,66 0 1,0-1 0,-66-32-1,331 165-15,-265-133 16,298 166 0,-298-199-1,67-32 1,-67-67-1,66 67 1,-66-67 0,298 265-16,-165-199 15,164 199-15,34-33 0,-66-133 16,0-98 0,33-34-1,-33 33 1,99 133-1,0-100 1,0-66 0,33 100 15,-66 65-15,66-66-1,33 34 1,33-1-1,0-32 1,-66 65 0,0 34-1,34 0 1,-1 66 0,-33 65-16,132-98 15,-132 99-15,33-33 16,-33 33-16,133-33 15,-166 33 1,99 0-16,33-34 16,-32 34-1,-100 0-15,99 0 16,-66 33 0,99-66-1,-66 33 1,67-33-1,-100 66-15,99-66 16,-99 33-16,99-34 16,-33 1-1,1 0 1,-1-33 0,-33 33-1,66-33 1,1 32-1,-1-32 1,0 66 0,1 33 15,131-33-31,100-33 31,-100 33-15,34 0-1,-99 33 1,-1 0 0,0 33-1,34-33 1,-199 0-16,165 33 16,-164-33-16,98 33 15,0 0 1,33 0-1,-32-33 1,-67 33 0,0-33-16,0 0 0,100 0 15,32 33 1,-66-33 15,-132 33-31,66-33 16,-32 0-16,-1 0 31,-66 0-31,-1 0 31</inkml:trace>
  <inkml:trace contextRef="#ctx0" brushRef="#br0" timeOffset="183558.16">11212 12667 0,'0'-33'0,"0"66"0,0-99 15,0 33 16,-33 33-15,66 0 31,0 0 15,-33-33-62,33 33 16,0-33-16,-33-1 16,0 1-1,0 0 1,0 0 0,0 0-1,0 0 1,0 0-1,0 0 1,0 66 31,0 0-31,0 0-1,33 0 1,33 33-1,0 34 1,-33-67-16,67 33 16,-67-33-16,132 99 15,-33-33 1,1 34 0,-67-34-1,-33-66 1,0-33-1,-66 0 1,33-33 15,-33 33-31,0 0 16,0-33 15,0 33-15,-34 33-1,-32 33 1,-66 33 0,-1 1-1,34-34 1,66 0 0,0 0-1,33 0 1,0-33-1</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8:08:01.570"/>
    </inkml:context>
    <inkml:brush xml:id="br0">
      <inkml:brushProperty name="width" value="0.05292" units="cm"/>
      <inkml:brushProperty name="height" value="0.05292" units="cm"/>
      <inkml:brushProperty name="color" value="#C00000"/>
    </inkml:brush>
  </inkml:definitions>
  <inkml:trace contextRef="#ctx0" brushRef="#br0">14321 3373 0,'-33'0'31,"33"34"-15,0-1 15,-34-33-31,34 33 0,0 0 16,-33 33 0,33 33-1,0-66-15,0 0 0,-33-33 0,33 33 0,0 33 16,0-32-16,0-1 15,0 0-15,-33-33 0,33 33 0,0 0 0,0 0 16,0 0-16,0 0 16,0 0-16,33-33 0,-33 33 0,0 0 15,0 0 1,33-33-16,-33 33 0,0 0 16,33 1-16,-33-1 15,0 0 1,0 0-16,0 0 15,-33-33 1,33 33-16,0 0 0,0 0 16,0 0-16,-33 0 15,33 0-15,0 0 16,0 0-16,0 0 0,0 1 16,0-1-16,0 0 15,0 0-15,0 0 16,0 0 15,0 0 0,33-33-15,-33 33 0,0 0-1,0 0 48,0 0-48,33-33 1,-33 33-16,34-33 0,-34 33 16,33-33-16,0 34 0,0-34 15,0 33-15,0-33 0,0 0 16,0 0-16,0 0 0,0 33 15,0-33-15,0 0 0,0 0 16,0 0-16,1 0 16,-34-33-1,33 33-15,0 0 16,-33-33-16,33 33 0,-33-34 16,33 34-16,-33-33 15,33 33-15,0 0 16,0 0-16,0 0 15,-33 33 1,33-33-16,-33 34 0,33-34 16,-33 33-16,33-33 0,0 33 0,0 0 15,1-33-15,-1 33 0,0-33 16,-33 33-16,33-33 0,0 0 16,0 0-16,0 0 0,0 0 15,-33-33-15,33 33 0,0 0 0,0-33 16,0 33-16,0 0 0,-33-33 15,33 33 1,1-33-16,-1 33 16,0 0-16,0 0 15,0 33 1,0-33-16,-33 33 0,33-33 16,0 0-16,0 33 0,0-33 15,33 33 1,-33-33-16,1 0 0,32 0 15,-33 33-15,0-33 0,0 0 16,0 0-16,-33-33 16,33 33-16,0 0 15,0 0-15,0 0 16,0 0-16,0 0 16,0 0-16,-33 33 0,34-33 15,-1 33-15,0 0 16,0 0-16,0 0 15,0-33-15,0 33 16,0-33-16,0 0 16,0-33-16,0 33 0,0 0 15,-33-33-15,33 33 0,0-33 16,1 33-16,-34-33 0,33 33 0,-33-33 16,33 33-16,-33-33 0,33 0 15,0 33 1,-33-33-16,33 33 15,-33 33 1,33-33-16,0 33 16,0-33-1,0 0 1,0 0-16,0 0 16,0 0-16,0-33 0,1 33 15,-34-33-15,33 33 16,-33-33-16,33 0 15,0 33 32,-33 33-47,33-33 16,-33 33 0,33-33-16,0 0 15,33-33 1,-33 0-1,-33 0 1,33 33 0,-33-34-16,0 1 0,33 0 15,-33 0 1,0 0-16,33 0 0,-33 0 16,0 0-16,0 0 15,34 0-15,-34 0 16,0 0-16,0 0 15,0-1-15,0 1 16,0 0-16,0 0 16,0 0-16,0 0 0,0 0 15,-34 0-15,34 0 16,0 0-16,-33 33 16,33-33-16,0 0 0,0 0 15,-33 0-15,33-1 16,0 1-16,0 0 0,0 0 15,0 0-15,0 0 16,0 0-16,0 0 16,33 0-16,-33 0 15,0 0 1,-33 33 0,33-33 15,-33 33-16,0 0 1,33-33 0,0 0-1,0-1 1,0 1 0,0 0-1,0 0-15,-33 33 16,33-33-16,-33 33 15,33-33-15,-33 33 0,0 0 16,0 0-16,0 0 0,0 0 16,0 0-16,-1 0 0,-32 0 15,33 33-15,0-33 0,0 0 0,0 33 16,0-33-16,0 0 0,0 0 16,0 33-16,0-33 0,0 0 15,0 0-15,33-33 16,-34 33-16,34-33 0,-33 33 0,33-33 15,-33 33-15,33-33 0,-33 33 16,0-33-16,33 0 0,-33 33 16,0-33-16,0 0 0,0 0 15,0 33-15,0 0 0,33-33 0,-33 33 16,0 0-16,0 0 0,-1 0 0,1 0 0,0 33 16,0-33-16,0 0 0,33 33 0,-33-33 15,0 0-15,33 33 0,-33-33 0,0 33 0,0 0 16,0-33-16,33 33 0,-33-33 15,33 33-15,-33-33 0,0 33 16,-1-33-16,1 0 0,0 0 16,0 0-16,0 0 15,0-33-15,0 33 16,0 0-16,0 0 0,0 0 16,0-33-16,0 33 0,0 33 15,-1-33-15,1 0 16,0 0-16,0 33 15,0-33-15,0 0 16,33 33-16,-33-33 0,0 0 16,0 0-16,0 0 15,0 0-15,0 0 16,0-33-16,0 33 16,-1 0-16,34-33 0,-33 33 31,0 0-31,-66-33 0,66 0 0,0 33 15,0 0-15,0 0 0,33-33 16,-33 33-16,0 0 0,0 0 16,0 0-16,-1 0 0,1 33 15,0-33-15,0 0 16,0 0-16,0 0 0,0 0 16,0 33-16,0-33 0,0 0 15,0 0-15,0 0 0,-67 33 16</inkml:trace>
  <inkml:trace contextRef="#ctx0" brushRef="#br0" timeOffset="5377.5">19745 5920 0,'0'0'16,"0"-33"31,0 66 0,33 0-16,-33 0-16,33-33 1,-33 33-16,33 0 16,0-33-16,-33 33 0,33-33 15,-33 33-15,33-33 0,-33 34 16,33-34-16,-33 33 16,33-33-1,0-33-15,0 33 16,0 0-16,0-34 0,0 34 15,1-33-15,-1 33 0,33-33 0,0 33 16,-33-33-16,66 0 16,0 0-16,-65 33 0,-1-33 0,33 33 15,-33-33-15,0 33 0,33 0 0,-33-33 16,0 33-16,0 0 0,-33-33 0,33 33 0,0 0 16,0 0-16,-33-33 15,0 66-15</inkml:trace>
  <inkml:trace contextRef="#ctx0" brushRef="#br0" timeOffset="17113.43">5556 5854 0,'0'-33'0,"0"0"63,0 66-16,0 0-32,0 0 1,0 0-1,-33 0-15,33 99 16,0-32 0,0-34-1,0 0 1,-33-66 15</inkml:trace>
  <inkml:trace contextRef="#ctx0" brushRef="#br0" timeOffset="17877.36">5689 5622 0,'0'0'15,"0"-33"1,-34 33-16,1 0 15,0 0 1,0-33 0,0 33-1,0 0 1,-66 33 0,0 0-1,33 34 1,32-67-16,-32 66 15,33-33-15,0 66 16,0 33 0,33-66-1,0 133 1,33-67 15,33 34-15,0-100-1,1-33 1,65 0 0,-33-33-1,33-33 1,1 0 0,-100 0-16,66-34 15,-66 34-15,33-66 16,0 0-1,-33-100 1,-99 34 0,-33 0-1,0 66 1,-33 65 15,-1 1-31</inkml:trace>
  <inkml:trace contextRef="#ctx0" brushRef="#br0" timeOffset="48616.54">5457 6945 0,'0'0'0,"0"-33"16,0 0 0,0 0-1,0 0 1,33 33 0,0 0-1,0 0 1,0 0-1,0 0 1,0 33 0,1 0-1,-1 0 1,-33 33 0,-33 34-1,-1-1 1,1-33-1,0-66 1,33 33-16,-33-33 16,66 0 46,-33-33-31,33 33-31,0 0 16,67-33 0,32 0-1,-66 0 1,0 33 0,-33 0-1</inkml:trace>
  <inkml:trace contextRef="#ctx0" brushRef="#br0" timeOffset="49266.47">5920 6482 0,'0'0'0,"0"-33"0,-33 33 0,0 0 31,0 0-15,-66 0-16,-1 33 15,1 0 1,0 0 15,0 67-15,33-34 0,-1 66-1,34-33 1,33 100-1,0-100 1,0 0 0,67 0-1,-34-32 1,66-1 0,0-33-1,99-33 1,1 0-1,-1-33 17,-65 0-17,-133 0-15,66-34 16,-33 34-16,-33-99 16,0-33-1,-66 32 1,-100-164-1</inkml:trace>
  <inkml:trace contextRef="#ctx0" brushRef="#br0" timeOffset="50450.37">22159 6582 0,'0'-34'0,"0"68"32,33-34 14,-33 33-46,0 0 16,33 33 0,33 0-1,0 66 1,-33-66 0,-33-33-1,33 1 1,1-34-1,-34-34 1,132-32 0,0 0-1,33-33 1,1 33 0,-34 0 15,-66 33-31,-33 33 15,-66 0 1,0 0 15</inkml:trace>
  <inkml:trace contextRef="#ctx0" brushRef="#br0" timeOffset="66877.86">9194 7243 0,'-33'0'62,"66"0"63,0 0-78,0 0-47,0 33 16,1-33-16,-1 0 15,0 33 1,0-33-1,0 33 1,0-33 0,-33 33-1,33-33 1,0 0 0,-33 33-1,33-33 1,0 0-1,-33 33 1,33-33 0,0 0 15,0 33-15,1-33-1,-1 0 1,-33 34-1,33-34 1,0 0 0,-33 33-1,33-33 1,-33 33 0,33-33 15,-33 33 0,33-33-31,0 0 31,-33 33-31,33-33 32,0 0-17,-33 33 1,33-33-1,-33 33 1,33-33 0,-33 33 15,33-33 0</inkml:trace>
  <inkml:trace contextRef="#ctx0" brushRef="#br0" timeOffset="69314.64">8202 7276 0,'0'33'125,"0"0"-109,0 0-16,0 0 31,-33 0-15,33 34-1,0-34 1,0 0-16,0 0 31,33 0 1,0 0 14,0 0 1,0-33-15,-33 33-17,33-33-15,0 0 31,1 0 1,32 33-32,-33-33 0,0 0 15,-33 33 110</inkml:trace>
  <inkml:trace contextRef="#ctx0" brushRef="#br0" timeOffset="72394.36">10054 6945 0,'0'-33'47,"33"33"-47,-33-33 16,33 33-1,-33-33 1,66 0 0,1 0-1,32 0 1,0 0-1,33 33 1,-32 0 0,32 0 15,-33 0-15,0 33-1,0 0 1,-65-33-16,32 33 15,-33-33-15,33 0 16,0 33 0,0 33-1,67-33 1,-67 33 0,-33-66-16,33 34 15,-66-1-15,66 0 16,-33-33-16,0 33 15,0 0 1,33 0-16,1 33 16,-1-33-1,0 33 17,-33-66-17,-33 33-15,33-33 16,-33 33-16,33-33 15,-33 33 1,33 1 0,0-1-1,-33 0 17</inkml:trace>
  <inkml:trace contextRef="#ctx0" brushRef="#br0" timeOffset="76475.98">7144 7541 0,'0'-33'0,"0"-1"15,-33 34 1,0-33-1,0 33 1,-1-33 0,1 33 15,0 0 0,0-33-31,-66 33 16,-33 33-1,66 0 1,-1 0 0,34-33-1,0 34 1,0 32 15,0-33-15,0 0-1,0 33 1,0 0 0,33-33-1,-33 33 1,33-33 0,0 34-1,0-1 1,33 0-1,-33-33-15,33 0 16,0 33 0,-33 0 15,33 0-31,33-32 31,-66-1-15,33 0-16,0-33 15,-33 33-15,34-33 16,-1 0 0,33 33-1,0-33 1,0 0 0,-33 0-1,33 0 1,-33 0-16,0-33 15,0 0 1,1 33 0,-1-33-16,0 33 15,0-33 1,0-1 15,-33 1-15,33 33-1,-33-66 1,33 0 0,0 0-1,-33-33 1,33 0 0,-33 32-1,0 34 1,0-33-1,-33-33 1,0 33 0,-33 0 15,0-1-31,-34 1 16</inkml:trace>
  <inkml:trace contextRef="#ctx0" brushRef="#br0" timeOffset="85091.2">5424 7938 0,'0'0'0,"0"-34"78,0 1-31,33 0-32,0 33 17,0 0-17,0 0 16,-33 33-15,0 0 0,0 1-1,0-1-15,-33 33 16,33 0 0,-33-33 15,33 0-16,0-66 32,33 33-31,0-33 0,0 33 30,0 0-46,0 0 16,1 33 0,-1 0-1,0 0 1,-66 33 15,33-33-15,-33 0-1,-34 34 1,34-34 0,-33 0-1,0 0 1,-66-99-16</inkml:trace>
  <inkml:trace contextRef="#ctx0" brushRef="#br0" timeOffset="85807.13">5424 7640 0,'0'0'0,"-33"0"16,0 0 15,0-33-15,0 33-1,0 0 1,0 33 0,-1 0-16,1 33 31,0 33-16,0 34 1,0-1 0,33 66-1,33-65 1,33-1 0,1-33-1,32-33 1,-66-66-16,99 33 15,-99-33-15,99 0 16,34-33 0,-1-33-1,-66-33 1,-32-33 0,-34-1 15,-66-65-16,-67 33 1,1-1 0,-199 34-1</inkml:trace>
  <inkml:trace contextRef="#ctx0" brushRef="#br0" timeOffset="119116.07">10550 7342 0,'-33'0'0,"0"0"15,0 0 1,-99 66 15,99 0-15,0-32-1,33-1 1,33 0-16,0 0 16,0-33-1,33 0 1,-33 0-16,33-33 16,0-33-1,-66-1 1,-33 34-1,0 0 1,-33 33 0,33 0-1,0 33 1,33 0 0,33-33 15,0 0-16,0 0-15,0 0 16,-33-33 0,-33 33 15,33-33-15,-33 33-1,33 33-15</inkml:trace>
  <inkml:trace contextRef="#ctx0" brushRef="#br0" timeOffset="120265.97">10451 7408 0,'0'-33'47,"33"33"-32,-33 33 1,33-33 0,33 33-1,34 34 16,-67-34-31,0 0 16,0 0-16,0 0 0,0 33 16,-33 33 15,0-33-15,0 1-1,0-1 1,-33 0-1,33-33 1,0 0-16,-33 0 16,33 0-1,-33-33 1,33 33-16,-33 0 16,0 0-1,-34 33 1,34-66-1,-33 67 1,33-67 0,0 33 15,0 0-15,-33-33-1,33 33 1,0 0-1,0 0 1,0 0 0,-1-33-1,68 0 32</inkml:trace>
  <inkml:trace contextRef="#ctx0" brushRef="#br0" timeOffset="121963.85">10914 8632 0,'0'33'62,"33"-33"1,-33 33-63,0 0 31,33-33-15,0 0 46,0 0-46,-33-33-1,33 33-15,0 0 16,1-33 0,-1 33-16,33-33 15,-66 0-15,33 33 16,33-66-1,-66 99 64</inkml:trace>
  <inkml:trace contextRef="#ctx0" brushRef="#br0" timeOffset="122950.73">6912 8665 0,'33'0'63,"-33"33"-48,33-33-15,-33 33 16,33 0-1,-33 0 1,34 0 15,-1-33-15,0 0 15,-33-33-15,66-33-1,33 0 1,-33 0 0,-33 33-1,33 33-15</inkml:trace>
  <inkml:trace contextRef="#ctx0" brushRef="#br0" timeOffset="123565.66">5655 8830 0,'0'34'47,"0"-1"-31,0 0 0,0 0-1,0 0-15,-33-33 0,33 99 16,0 0-1,-33 0 1,33-65 0,33 32-1</inkml:trace>
  <inkml:trace contextRef="#ctx0" brushRef="#br0" timeOffset="123998.63">5556 8698 0,'0'33'47,"0"0"-31,0 0-16,-33 0 15,0 34 1,-33 32 0,66-66-16,-33 33 15,0-33-15,33 0 16,33-33 15,0 0-15,0 0-1,0 0 1,33-33 0,67 0-1,32 0 1</inkml:trace>
  <inkml:trace contextRef="#ctx0" brushRef="#br0" timeOffset="124515.58">5755 8467 0,'0'-33'15,"0"66"-15,-33-66 0,0 33 16,-1 0 0,1 33-16,-99 33 15,33 33 1,0-33-1,-1 100 1,34-34 0,33 0 15,33-99-31,0 66 16,0-66-16,66 34 15,34 32 1,164-33-1,1-66 1,-1-66 0,1-66-1,-199-34 1,-99 1 0,-66-67-1,-67 67 1,34 99-16</inkml:trace>
  <inkml:trace contextRef="#ctx0" brushRef="#br0" timeOffset="125752.46">27550 8367 0,'33'0'63,"-33"34"-63,0-1 31,0 0-15,33-33-16,-33 33 0,33 66 15,-33 0 1,66-33 15,-33 34-15,33-67 0,-33 0-1,0-66 1,34 0-1,98-34 1,0 1 0,1 0-1,32 0 1,-32 33 0,-133 33-16,99-33 15,-99 33 1</inkml:trace>
  <inkml:trace contextRef="#ctx0" brushRef="#br0" timeOffset="143110.87">5655 9657 0,'0'0'0,"0"-33"0,-33 33 15,0 0 1,0 0 0,0 33-1,0 0 1,33 0-1,-33 34 1,33-1 0,-33-33-1,66 0 1,-33 0 15,33-33-15,33 33-1,-33-33 1,33 0 0,-32 33-1,32-33 1,-33 0-16,0 33 16,-33 0-1,0 0 1,-33-33-1,0 33 1,-33 34 0,-34-34-1,34-33 1,0-33 15,-33-34-31</inkml:trace>
  <inkml:trace contextRef="#ctx0" brushRef="#br0" timeOffset="143410.84">5490 9492 0,'33'0'0,"0"0"47,0 0-31,0 0-1,0 0-15,1 0 16,131-33-16</inkml:trace>
  <inkml:trace contextRef="#ctx0" brushRef="#br0" timeOffset="144027.79">5920 9327 0,'0'0'0,"-33"-34"16,0 1 15,-33 33 0,33 0-15,-166 33-1,34 67 1,33-1 0,65 33-1,34 34 1,0-67-1,0 66 1,66-33 0,0-32-1,34-34 1,32 0 15,33-33-15,0-33-1,-99 0-15,166-33 16,-133 0-16,132-33 16,-32-67-1,-34-131 1,-99 99 0,-99-67-1,-33 100 1,-100 32-1,1 100 1</inkml:trace>
  <inkml:trace contextRef="#ctx0" brushRef="#br0" timeOffset="145094.69">21134 9426 0,'33'0'47,"-33"33"-16,33-33-31,-33 33 15,0 33 1,33 0 0,0-33-1,-33 0 1,33 0 0,33-33-1,33-33 1,34-33-1,-1 0 1,-66 66-16,132-66 16,-131 33-1,-34 33-15,66-33 16,-33 66 0</inkml:trace>
  <inkml:trace contextRef="#ctx0" brushRef="#br0" timeOffset="158960.41">11873 10352 0,'33'0'62,"-33"33"-31,0 0 1,0 0-32,33 0 15,0 0 1,0-33 15,1 0-15,32 0-16,-33 0 0,66-66 31,-66 66-31,66-33 16,34-33-1,-67 33 1,0 33-16</inkml:trace>
  <inkml:trace contextRef="#ctx0" brushRef="#br0" timeOffset="159750.34">8698 10319 0,'33'0'31,"-33"33"16,33-33-32,-33 33-15,33 0 16,0 0-16,34 33 16,-1-33-1,0 0 1,-33-33 15,0-33-15,33 0-1,0 0 1,34-33 0,-34 66-1,-33-33-15,99 33 16</inkml:trace>
  <inkml:trace contextRef="#ctx0" brushRef="#br0" timeOffset="161073.22">21927 10914 0,'0'0'0,"0"33"63,33 0-48,-33 0-15,33-33 16,-33 33 0,34 0-1,-34 0 1,33-33 0,66 0-1,-66 0 1,132-33-1,-32 0 1,32 0 0,0 0-1,-65 66 1</inkml:trace>
  <inkml:trace contextRef="#ctx0" brushRef="#br0" timeOffset="162507.09">5722 10583 0,'-33'0'0,"66"0"16,-33 33 31,-33-33-16,33 33-31,-34 1 15,-32 65 1,33-66-16,0 66 16,0-66-16,33 0 0,-33 0 15,33 66 1,33-99 15,0 34-31,33-34 16,0 0 15,-32-34-15,-1 34-1,-66-33 1,-34 0 0,1-33-1,0 66 1,-33 99-16</inkml:trace>
  <inkml:trace contextRef="#ctx0" brushRef="#br0" timeOffset="163123.04">5622 10253 0,'0'0'0,"0"-33"15,-33 33 1,0 0-1,0 0 1,0 0 0,0 0-16,0 33 15,0-33-15,-33 66 16,33-33-16,-33 33 31,-1 66-31,34-33 16,0 100 15,66-100-15,-33-66-16,33 66 15,-33-66-15,33 34 16,67 65 0,32-33-1,0-66 1,67-66-1,-34-66 1,0-66 0,-98-1-1,-134-131 1,-32 164 0,66 67-16,-132-66 15,132 99 1,-133 0-16</inkml:trace>
  <inkml:trace contextRef="#ctx0" brushRef="#br0" timeOffset="163989.96">5259 11807 0,'33'0'32,"0"0"30,0 0-46,33 0-16,33 0 15,-66-33 1,0 33-16,100 0 16,-100 0-16,33 0 15,-33-33 1,-33 66 15,-33-33 0,33 33-15,0 0 0,-33 0-1,33 33 1,-66 67 0,-1-1-1,-32 66-15</inkml:trace>
  <inkml:trace contextRef="#ctx0" brushRef="#br0" timeOffset="164639.9">5689 11344 0,'0'0'0,"0"-33"0,-34 33 15,1 0-15,0 0 16,0 0-1,-33 0 1,0 0 0,-33 66-1,33 0 1,-34 100 15,34-1-15,33-132-16,0 132 0,33-98 0,-33 65 31,33 33-15,66-33-1,0 1 1,67-34 0,98-33-1,-32-66 1,-133 0-16,231-33 15,-231 0-15,1 0 16,131-99 0,-132-1-1,-66-131 1,-66-1 0,-33 34-1,-67 32 1,-131 100-1</inkml:trace>
  <inkml:trace contextRef="#ctx0" brushRef="#br0" timeOffset="170971.31">20075 11807 0,'0'33'63,"33"0"-32,-33 0-16,0 0 1,33-33-16,-33 33 0,33 0 16,1 34-1,-1-34 1,33 0 0,0-66 15,0 33-31,-33 0 0,66-66 15,-66 32 1,100-32 0,-34 0-1,0 0 1,-66 66 0,0-33-16</inkml:trace>
  <inkml:trace contextRef="#ctx0" brushRef="#br0" timeOffset="177386.73">23416 3340 0,'-67'-66'0,"34"66"16,0-66-16,-99-33 31,0 0-15,99 66-16,-67-67 15,67 67-15,-99-33 16,-66-66-1,165 132-15,-199-66 16,166 33-16,-232 0 16,1-1-1,-67 34 1,99 34 0,-99 32 15,67 0-31,-34 66 15,33 0 1,100 34 0,66-1 15,-34 67-15,67 32-1,33-98 1,66 98-1,33-98 1,66 32 0,67 33-1,65 1 1,-66-67 0,166 100-1,-132-166 1,-133-66-16,165 66 15,-165-65 1,1-34-16,230 99 0,-231-66 16,166 33-16,132-33 31,-34-33-15,100-33-1,-165-66 1,165-100-1,-33-98 1,-166-1 0,-165 232-16,100-397 15,-166 364-15,33-166 16,-99-132 0,-133-99-1,-131 99 1,-233 66-1</inkml:trace>
  <inkml:trace contextRef="#ctx0" brushRef="#br0" timeOffset="179420.54">11212 11609 0,'0'-33'31,"33"33"-15,0 0-1,0 0-15,99 33 16,199 33 0,66 66 15,-66 0-15,65-32-1,101-1 1,32-33-1,-132-66 1,-1 33 0,134 0-1,-67 0 1,132 0 0,-132-33-1,132 0 1,-231 0-1,397-33 17,-431 0-32,233 0 31,-133-33-15,-331 66-16,331-33 15,-298 0-15,67 0 16,528-34-1,-628 34-15,100 33 16,-100-33-16,298 0 16,66-33-1,-99 33 1,-34-33 0,67 33-1,0-33 1,-132 0-1,66-34 1,-67-32 0,1 33 15,-1-67-15,1 1-1,-34 33 1,-65-34-1,-34-32 1,-66 33 0,33-100-1,1 34 1,-1-1 0,-99 166-16,33-100 15,-33 100-15,0-132 16,-33-34-1,0-65 17,-33-1-32,-34 34 31,67 230-31,-132-230 16,99 198-16,-133-199 15,34 34 1,-100-133-1,34-33 1,-1 33 0,1 66-1,66 100 1,65 33 0,-65-34-1,66 67 1,0 33-1,32 66 1,67 0-16,-66 33 16</inkml:trace>
  <inkml:trace contextRef="#ctx0" brushRef="#br0" timeOffset="180119.48">24110 4597 0,'0'33'31,"0"0"-15,0 0-16,-33 0 15,33 0-15,0 67 16,0-67-16,-33 99 16,33-99-16,0 133 15,-33 32 1,0-33 0,33-99-1,0-32 1</inkml:trace>
  <inkml:trace contextRef="#ctx0" brushRef="#br0" timeOffset="180586.44">23978 4531 0,'0'0'0,"0"-33"16,-33 0 30,66 33-30,-33 33 0,33-33-16,0 33 31,99 33-15,-32 66-1,98 34 1,-66-1-1,34 1 1,-67-100 0,0 0-1,-66-33 1,-33 0 0</inkml:trace>
  <inkml:trace contextRef="#ctx0" brushRef="#br0" timeOffset="-212388.64">15577 19745 0</inkml:trace>
  <inkml:trace contextRef="#ctx0" brushRef="#br0" timeOffset="-199098.86">15247 14618 0,'0'33'31,"-33"-33"16,-1 0-31,1 0-16,0 0 15,0 0-15,0 0 16,0 0-16,0 33 0,0-33 0,0 0 16,0 0-16,-430 33 46,430-33-46,-33 34 16,33-34-16,-1 0 0,-32 0 16,33 0-16,0 0 0,0 33 0,-33-33 15,33 0-15,0 0 0,0 33 0,0-33 16,0 0-16,-1 0 0,1 0 0,0 0 16,0 33-16,0-33 0,0 0 15,-99 0-15,66 33 16,-34-33-16,67 0 0,0 0 0,0 33 15,-33-33-15,33 0 0,0 0 0,0 33 16,0-33-16,-33 0 0,33 0 0,0 33 16,-1-33-16,1 0 0,0 33 0,-33-33 15,-66 66 1,99-66-16,-100 66 0,100-66 16,0 33-16,-33-33 0,33 34 0,0-34 15,0 33-15,-33-33 0,33 33 0,0-33 0,0 33 16,-34-33-16,34 33 0,0-33 15,-33 33-15,33-33 0,0 33 0,-99 0 16,66 0-16,33-33 16,-1 33-16,1-33 0,-33 33 0,33-33 15,0 0-15,0 33 0,0-33 0,33 33 0,-33-33 0,0 0 16,0 33-16,0-33 0,0 34 16,-1-34-16,1 0 0,0 33 0,0-33 15,0 0-15,33 33 0,-33-33 16,0 0-16,0 33 0,0 0 0,0-33 15,0 33-15,0-33 16,0 0-16,0 33 0,-1-33 16,1 0-16,33 33 0,-33-33 15,0 0-15,0 0 16,33 33 0</inkml:trace>
  <inkml:trace contextRef="#ctx0" brushRef="#br0" timeOffset="-179826.63">14122 17033 0,'33'0'63,"-33"33"-32,33 0-15,-33 0-1,0 0 1,0 0-16,0 0 0,33 0 16,-33 0-1,0 0 1,33-33-16,1 0 15,-1 0 1,0 0 0,0 0-16,0-33 15,0 33-15,0 0 0,0-33 16,0 33-16,0 0 0,0-33 0,0 33 16,0-33-16,0 33 0,1 0 0,-1-33 0,0 33 15,0 0-15,0-33 0,0 33 0,0 0 16,0-33-16,33 33 0,-33 0 15,0-33-15,0 33 0,0 0 16,1 0 0</inkml:trace>
  <inkml:trace contextRef="#ctx0" brushRef="#br0" timeOffset="-169526.57">14155 17760 0,'0'-33'0,"33"33"31,-33 33-15,33-33-16,-33 33 0,0 0 16,0 0-16,33-33 0,-33 33 15,34 1-15,-34-1 0,0 0 16,33-33-16,-33 33 16,0 0 15,33 0 0,-33 0-15,33-33-16,0 0 31,0 0-15,0 0-1,265-132 16,-232 99-31,0 33 0,0-67 0,-33 34 16,0 33-16,0 0 0,0-33 16,0 33-16,-33-33 0,33 33 15,1 0-15,-34 33 47</inkml:trace>
  <inkml:trace contextRef="#ctx0" brushRef="#br0" timeOffset="-147717.58">7441 18554 0,'-33'0'16,"33"-33"0,-33 33-1,0 0 1,0-33-16,0 33 31,0 0-15,-33-33-1,0 33 1,0 0 0,32 0-1,-65 66 1,33 0-1,0 33 1,0 0 0,0 34-1,33-1 1,66 0 0,66-66-1,0-32 1,33-34 15,34-34-15,32-65-1,-32 0 1,-100 0 0,-33-34-1,-66 34 1,-67-33-1,-32 66 1,-132 66 0</inkml:trace>
  <inkml:trace contextRef="#ctx0" brushRef="#br0" timeOffset="-146417.69">11179 18389 0,'0'-34'0,"0"1"47,-33 33-47,33-33 15,-34 33 1,1 0-16,0 0 15,0 0 1,0 0-16,-33 33 16,33-33-16,-66 100 15,0-1 1,-1 33 15,34 33-15,66-65-16,0-1 31,99 0-15,34-66-1,32 0 1,100-99 0,-1 0-1,-65-33 1,-133 0-1,-132-1 1,-67-32 0,1 33-1,0 33 1,33 66 0</inkml:trace>
  <inkml:trace contextRef="#ctx0" brushRef="#br0" timeOffset="-145200.8">14188 19579 0,'0'-33'0,"-33"33"16,33-33 0,0 0-1,0 66 16,0 0 1,33-33-32,-33 99 15,33 34 1,0-100-16,1 99 16,-1-132-16,0 99 15,33-66 1,-33-33 15,0 0-15,33-66-1,33 0 1,34 0 0,-1-33-1,33 32 1,67-32-1,-133 66 1,-66 33-16,66-33 16,-99 0-16,66 0 15</inkml:trace>
  <inkml:trace contextRef="#ctx0" brushRef="#br0" timeOffset="-144617.86">14254 18785 0,'0'0'0,"0"-33"0,-33 33 47,33 33-16,33-33-15,-33 33-16,34 1 31,-1 65-15,66 33-1,-33-66 1,0-33 0,-33 0-16,66-33 15,-66-33-15,34 33 16,98-99-1,33 0 1,-32 0 0,-67 66-1,-33-1 1,-33 34 15,-33 34-15,33-34-1,0 33-15</inkml:trace>
  <inkml:trace contextRef="#ctx0" brushRef="#br0" timeOffset="-142065.09">10517 18521 0,'-33'0'16,"33"-33"31,0 0-31,-33 33-1,33-33 1,-33 33-16,0-33 15,0-1 1,0 34 0,-33-33-1,33 0 1,-34 33 0,34 0-16,-33 33 15,33-33-15,0 0 16,0 33-1,0 1 1,0-1 0,0-33-1,0 66 1,33-33 15,-33 33-31,33 33 16,0-33 15,0 0-15,33 1-1,-33-34 1,33 33 0,-33-33-1,33 0 1,-33 0-1,33 0 1,-33 0 0,33-33-16,0 33 15,0-33 17,-33 33-32,33-33 15,0 0 1,33 33 15,-33-66-15,34 33-1,32-33 1,-33 0 0,0 0-1,-33 0 1,0 0-1,0 0 1,0-33 0,0 0-1,-33-1 1,0 1 0,-33 0 15,33 0-31,-33 0 31,-33 0-15,33 0-1,-66 33 1</inkml:trace>
  <inkml:trace contextRef="#ctx0" brushRef="#br0" timeOffset="-137998.47">10286 19017 0,'0'-33'31,"-33"33"-31,66 0 32,-33 33-17,33-33 1,0 0-16,33 33 16,33 33-1,-99-33-15,132 33 16,-98-33-1,-1 1 1,33 32 0,0 0-1,-33 0 1,0-33 0,-33 33-1,0-33 1,-33-33-1,66 0 95,-66 0-63</inkml:trace>
  <inkml:trace contextRef="#ctx0" brushRef="#br0" timeOffset="-129821.21">13626 20406 0,'33'0'15,"-33"33"17,33-33-17,-33-33-15,33 33 94,-33 33-78,33-33-16,0 33 0,0-33 15,34 66 1,-34-33-16,0 0 16,0 1-1,0-34 1,-33 33-1,33-33 1,0 0 15,33-33-15,0-1-16,-33 34 0,199-66 16,-166 33-16,33 0 15,67 0 1,-67 33-1,-33 0 17,0 0-32,-33 66 15</inkml:trace>
  <inkml:trace contextRef="#ctx0" brushRef="#br0" timeOffset="-125552.61">10484 19645 0,'-33'0'31,"33"33"-15,0 0 78,0 1-94,33-34 0,-33 33 15,0 0-15,33 33 16,0 33 15,-33 0-15,0-33-16,0 34 31,-33-34-15,33 0-1,-33-33 1,0 33-1,0-33 1,0 0 0,33 0-16,-33-33 15,33 33 1,-33-33-16,33 34 31,-33-34-15,0 0 15,33 33 16</inkml:trace>
  <inkml:trace contextRef="#ctx0" brushRef="#br0" timeOffset="-124988.65">10352 20274 0,'0'33'47,"-33"-33"-47,0 0 31,33 33-31,-33 0 16,0 0-1,33 0-15,-34 33 16,34-33-16,-33 0 16,0 67 15,33-67-31,-33 33 15,66-66 17,0-33-1,0 33-15,34-33-1,65-33 1,-66 66-1,-33 0-15</inkml:trace>
  <inkml:trace contextRef="#ctx0" brushRef="#br0" timeOffset="-122505.89">7309 20208 0,'0'0'0,"-33"0"16,0 0 0,33-34-16,-33 34 15,-66 0 1,33 0-1,-34 0 1,67 34 0,-66 32-1,33 0 1,33-66-16,-33 99 16,33-66-16,0 66 15,-34 1 1,67-34-1,33 132 17,1-165-32,32 33 31,0 34-15,33-34-1,-33-33 1,66-33-1,1 0 1,32-66 0,-33 0-1,-65-1 1,-1 34 0,-33-33 15,-33-33-31,-33 0 15,-33 0 1,-1 32 0,34 34-16,-33 0 31,33 0-31,0 33 16,-66 0-1,33 0 1,33 66-16</inkml:trace>
  <inkml:trace contextRef="#ctx0" brushRef="#br0" timeOffset="-114841.59">13824 21134 0,'0'0'0,"0"-33"47,0-1-31,34 34 15,-34 34 0,33-1-31,0 33 16,33 99 0,-33-132 15,0 99-15,0-65-1,0-34 1,0-33-1,0 0 32,-33-33-31,66 0 0,34-34-1,65-32 1,-132 66-16,199-99 15,-199 99 1,132-66-16,67 32 16</inkml:trace>
  <inkml:trace contextRef="#ctx0" brushRef="#br0" timeOffset="-111840.86">10881 20704 0,'0'33'32,"-33"-33"-17,0 0 1,0 0-1,33-33-15,-66 33 16,-1 0 0,-65 0-1,33 0 1,-33-33 0,-34 0 15,100 33-31,33-34 0,0 34 0,0 0 0,-99-33 15,99 33-15,-133-33 16,-32 0 0,-1 33 15,34 0-15,-100 0-1,100 0 1,99 0-16,-99 33 15,98 0-15,-131 0 16,0 1 0,-1-1-1,-66 0 1,1 33 0,99-33-1,98-33-15,-98 66 16,132-66-16,-66 66 15,-67 33 1,34 1 0,33 32-1,33 99 1,33-65 15,33-34-15,33 33-1,99 1 1,-33-67 0,100 0-1,32-33 1,1-33 0,98 34-1,-65-67 1,66 33-1,33-66 1,-67 0 0,-231 33-16,166-34 31,-133 1-31,199-33 0,66-33 31,-1 0-15,-32-34-1,-232 100-15,265-132 16,-298 132-16,33-33 16,166-133-1,-100-32 1,-65 32 0,-67 133-16,-33-132 15,0 165-15,-100-133 16,-65 34-1,-33 33 1,-100 0 0</inkml:trace>
  <inkml:trace contextRef="#ctx0" brushRef="#br0" timeOffset="-110343">10980 21299 0,'0'0'0,"33"0"47,-33 33-47,33-33 15,33 33-15,-32-33 0,131 66 16,-99-33 0,298 100-1,-66-67 1,231 66-1,99-33 1,-33-33 0,-462-33-16,528 34 15,-529-34-15,497 33 16,-67-33 0,232 0-1,-397 0 1,0-66-1,33 0 1,-1 0 0,-362 33-16,164-33 31,-165 0-31,265 0 16,0-67-1,-265 67-15,265-66 16,-232 99-16,232-99 15,-1-33 1,1-1 0,33-98-1,-33-1 1,-67 34 0,-32-100-1,-199 265-15,66-198 16,-99 164-16,33-131 15,-66-199 1,0 133 0,-33-1-1,33 33 1,0 1 15,-1-1-15,-32-65-1,-33-1 1,-66 34 0,32 65-1,34 1 1,33-1 0,-66-65-1,33-1 1,-1 100-1,100 132-15,-66-67 16,66 67 0,-33 33-16,33-33 31,0 0-15,0 0-1,0 0 1,0-33-1,0 0 1,0 33-16,0 0 16,0 0-16,0-34 15,-33 67-15,33-99 16,0 66-16,-33-66 16,33 66-16,0-33 15,0-34 1,0 67-1,0 0 1,-33 133 0</inkml:trace>
  <inkml:trace contextRef="#ctx0" brushRef="#br0" timeOffset="-109826.05">20935 15114 0,'0'0'0,"0"-33"16,-33 33-1,33-33 1,0 66 0,-33-33-1,-33 66 1,-33 67 0,66-100-16,-133 99 15,133-99-15,-33 66 16,-66 1-1,32 32 17,100-99-32</inkml:trace>
  <inkml:trace contextRef="#ctx0" brushRef="#br0" timeOffset="-109509.08">20869 15081 0,'0'33'47,"0"33"-16,33-32-15,0 32-16,33 66 16,0 0 15,67 34-15,-67-34-1,0 0 1,-99-33-16</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8:13:57.167"/>
    </inkml:context>
    <inkml:brush xml:id="br0">
      <inkml:brushProperty name="width" value="0.05292" units="cm"/>
      <inkml:brushProperty name="height" value="0.05292" units="cm"/>
      <inkml:brushProperty name="color" value="#C00000"/>
    </inkml:brush>
  </inkml:definitions>
  <inkml:trace contextRef="#ctx0" brushRef="#br0">4862 3572 0,'0'0'0,"33"0"63,0 0-1,0 0-46,0 0 0,0 0-16,0 0 15,0 0-15,100-33 16,65 33-1,-33 0 1,-132 0-16,166-33 16,-166 33-16,99 0 15,-66 0-15,100 0 16,-133 0-16,99 0 16,-33 0-1,-33 0 1,34-33-1,-34 33 17,-33-33-32,33 33 15,-33 0-15,0-33 16,0 33 0,0 0-1,-66 0-15</inkml:trace>
  <inkml:trace contextRef="#ctx0" brushRef="#br0" timeOffset="1099.88">5027 4101 0,'0'33'78,"0"0"-62,0 0 0,0 0-16,0 67 15,0-1 1,0 0 0,0-66-1,0 0 16,0 0-31,0-66 16,0 0 15,0 0-15,0-33 0,-33 0-1,33 0 1,0-67-1,0 34 1,0 0 0,33 0-1,-33 32 1,33 34 0,-33 0-1,66 66 1,-33 0-1,67 1 1,-34 32 15,-33-33-15,33 66 0,0 0-1,-33-33 1,-33 0-1,33 1 1,-33-1 0,0 0-1,0-33 1,0 0 0</inkml:trace>
  <inkml:trace contextRef="#ctx0" brushRef="#br0" timeOffset="1399.86">4895 4299 0,'0'0'0,"33"0"47,0 0-31,0 0-1,0 0-15,66 0 16,133 0-1</inkml:trace>
  <inkml:trace contextRef="#ctx0" brushRef="#br0" timeOffset="2549.75">5920 4101 0,'0'0'0,"33"0"62,-33 33-46,0 0 0,0 0-1,0 0-15,33 67 16,-33-1 0,0-33-1,0-33-15,0 0 31,0-66-15,0 0 15,0-33-15,-33-33 0,33 65-16,0-32 15,0 33-15,0 0 16,0 0-16,0-66 15,0 66-15,33 0 16,0 0 0,0-33-1,33 66 1,-32-34 0,-1 68-1,33 32 1,-33 0-1,33 66 1,-33-66 15,-33 33-15,33 1 0,0-1-1,-33-33 1,0-33-1,0 0 1,-33-33-16</inkml:trace>
  <inkml:trace contextRef="#ctx0" brushRef="#br0" timeOffset="3150.7">6813 3969 0,'0'0'0,"-33"0"0,66 0 31,-33 33 0,0 0-15,0 0-1,33 33 1,-33 33 0,33-66-16,-33 67 15,0-67 1,0 0-16,0 33 15</inkml:trace>
  <inkml:trace contextRef="#ctx0" brushRef="#br0" timeOffset="3749.64">6780 3870 0,'-33'0'0,"33"-34"15,33 34 1,0 0 15,-33-33-31,33 33 0,33-33 16,0 33-1,1 66 1,-34 1 15,-66 32-15,-34 33 0,1-66-1,33 0 1,66-66-1,0-33 1,0 0 0,34 0-1,65 33 1,-66 33 0,0 0-1,-33 33 16,-33 1-31,-33 32 16,-33-33 15,-33 0-15,-34-33 0,67-33-1,-99-99 1</inkml:trace>
  <inkml:trace contextRef="#ctx0" brushRef="#br0" timeOffset="4265.6">8367 4002 0,'0'-33'0,"0"66"31,34-33-15,-1-33 0,0 33-1,66-33 1,66 0 0,1 33-1,-67 0 1,-66 66-16</inkml:trace>
  <inkml:trace contextRef="#ctx0" brushRef="#br0" timeOffset="4465.58">8566 4299 0,'0'0'0,"0"-33"31,33 33-15,0 0-16,66 0 16,34 0 15,65-33-31</inkml:trace>
  <inkml:trace contextRef="#ctx0" brushRef="#br0" timeOffset="5252.5">9889 3737 0,'0'0'0,"0"33"47,0 0-16,0 0-31,0 34 16,0 32-1,33 33 1,-33-66 0,33 33-1,-33-65 1,0-68 15,-33 34-31,33-99 16,-33 33 15,33-66-15,0-34-1,33 67 1,33-33-1,-33 99 1,33 0 0,33 33-1,-32 33 1,-1 66 0,0 33-1,0-32 1,-33-1-1,0 33 1,0-33 0,-33 1 15,0-1-15,33-33-1,-66-66-15</inkml:trace>
  <inkml:trace contextRef="#ctx0" brushRef="#br0" timeOffset="5515.49">9823 4167 0,'0'0'0,"33"0"47,-33-33-47,33 33 16,66-33-1,33 33 1,232 0-1</inkml:trace>
  <inkml:trace contextRef="#ctx0" brushRef="#br0" timeOffset="6331.41">11212 3803 0,'0'-33'16,"-33"33"-16,33 33 109,0 0-109,0 1 32,0 32-1,0 0-31,66 99 15,33 67 1,66-199 0,67-66 15,-67-100-15,-132 34-1,-33-66 1,-66-1-1,0 67 1,0 0 0,33 66-1,0 0-15</inkml:trace>
  <inkml:trace contextRef="#ctx0" brushRef="#br0" timeOffset="6781.37">12535 3671 0,'0'-33'0,"0"66"31,0 0 1,33-33-32,-33 33 0,0 0 0,0 100 31,0-100-31,33 66 16,-33-66-16,0 33 15,0 66 1,33-65-1,-33-34-15,0 0 16</inkml:trace>
  <inkml:trace contextRef="#ctx0" brushRef="#br0" timeOffset="7348.31">12601 3671 0,'0'0'0,"0"-33"31,33 33-15,-33-33-1,33 33-15,0 0 16,66 0-1,34 66 1,-34 0 0,-33 67-1,-132-67 1,66-33-16,-133 33 16,100-33-16,-33 0 15,33 0 1,66-33 15,0-33-31,67 33 16,-1 33 15,0 0-15,-66-33-16,33 66 15,-66-33-15,33 0 16,0 1-16,-33 32 15,0-33-15,-66 0 16,0 33 0,-99-33-1,32-33 1,-65-99 0</inkml:trace>
  <inkml:trace contextRef="#ctx0" brushRef="#br0" timeOffset="8014.25">9690 3010 0,'0'0'0,"33"0"62,1 0-46,-1 0-1,0 0 1,132-33 0,-132 33-16,132 0 15,-98 0-15,65-34 16,33 34-16</inkml:trace>
  <inkml:trace contextRef="#ctx0" brushRef="#br0" timeOffset="8514.21">12369 3043 0,'0'-33'31,"33"33"-31,0 0 16,0 0 0,34 0-1,65 33 1,-99-33-16,99 0 16,-99 0-16,0 33 0,67-33 15,65 33 1,0 0-16</inkml:trace>
  <inkml:trace contextRef="#ctx0" brushRef="#br0" timeOffset="20745.09">1488 4762 0,'-33'0'0,"66"0"0,-66-33 0,66 33 16,-33 33-1,-33-33 1,33 34 31,0-1-32,0 0 1,0 33-16,0-33 16,-33 66-1,33-66-15,0 33 16,0 34-1,0-67 1,0 0 0,0 0-1,33-33 17,-33 33-17,33-33 1,0 0-1,67 0 1,32 0 0,-33 0-1,0-33 17,-33 33-17</inkml:trace>
  <inkml:trace contextRef="#ctx0" brushRef="#br0" timeOffset="21161.05">2282 4696 0,'0'33'15,"0"0"17,0 1-17,0-1-15,0 33 16,0 33 0,0 33-1,-33-32 1,33 32-1,-33-66 1</inkml:trace>
  <inkml:trace contextRef="#ctx0" brushRef="#br0" timeOffset="21462.02">2679 4696 0,'0'33'47,"0"0"-31,0 1-1,0 32 1,0 66-1,0 0 1,33 34 0,-33-67-1,0 33 1</inkml:trace>
  <inkml:trace contextRef="#ctx0" brushRef="#br0" timeOffset="21711">2183 5226 0,'33'0'16,"-33"-34"0,33 34-1,0 0-15,199-66 16</inkml:trace>
  <inkml:trace contextRef="#ctx0" brushRef="#br0" timeOffset="22249.95">3473 4729 0,'-33'0'16,"0"0"0,-1 0-1,1 33-15,-33 34 16,33 32 15,33-33-15,0 33-1,66-66 1,0 0 0,67 34-1,-1-34 1,-33 0 0,-66 0-1,33 33 1,-66-33-1,-33 66 1,0-66 0,-66 0-1,0-33 17,0-33-17,-34-99-15</inkml:trace>
  <inkml:trace contextRef="#ctx0" brushRef="#br0" timeOffset="39065.41">17727 6218 0,'0'0'0,"0"-33"0,33 33 47,-33 33-31,-33-33 15,66 0-31,-33 33 16,33 66-1,0 0 1,33 34 15,-32-133-31,-1 99 16,0-66-16,0 33 15,0-33 1,0-33 0,0-33 31,0 0-32,33 0 1,100-66-1,32-1 1,-165 100-16,165-99 16,-98 66-1,-34 0-15,99 0 16,-132 0 0,-66 33 77</inkml:trace>
  <inkml:trace contextRef="#ctx0" brushRef="#br0" timeOffset="52154.21">10319 7111 0,'0'-33'15,"-33"33"-15,0 0 78,0 0-78,-1 0 16,1-33-16,0 33 16,-33 0-1,0 0 1,33 33-1,0 0 1,0 0 15,0 0-15,0 0-16,33 33 31,-33-33-31,0 33 16,33-33 15,-34 33-15,34 34-1,0-34 1,0 0 0,0-33-1,34 33 1,-34-33-1,0 0 1,33 0 0,66 67-1,-33-67 1,-33-33 0,99-33-1,1-33 1,-100 66-16,33-34 31,-33 1-31,0 0 16,33-66-1,-33 33 1,-33 33-16,0-66 16,0 66-16,0-34 15,-33 34-15,-33-33 16,33 33-16,0 0 15,-99 0-15</inkml:trace>
  <inkml:trace contextRef="#ctx0" brushRef="#br0" timeOffset="56003.86">17198 7276 0,'0'-33'47,"33"33"-31,-33 33-16,0 0 31,33-33-31,0 66 16,0 0 15,0 1-15,0-1-1,-33-33 1,33-33 0,-33 33-1,33-33 1,34-33-1,32 33 1,0-33 0,66-33-1,34 32 1,-1-32 0,-65 33-1,-1-33 1</inkml:trace>
  <inkml:trace contextRef="#ctx0" brushRef="#br0" timeOffset="66627.88">13758 7640 0,'33'0'31</inkml:trace>
  <inkml:trace contextRef="#ctx0" brushRef="#br0" timeOffset="67466.8">13659 7739 0,'0'-33'31,"0"66"94,-33-33-109,0 33 62,33 0-78,-33 0 0,33 0 16,-66 100-1,0-34 1,33-33 0,33-33-1,-34 0 1,1-33 0,0 66 15,0-33-16,33 0 1,-33 1 0,33-1 15,-33-33-15,33 33-1,33-66 95</inkml:trace>
  <inkml:trace contextRef="#ctx0" brushRef="#br0" timeOffset="73799.22">15081 8004 0,'33'-33'16,"0"33"0,0 0 30,-33 33-14,34-33-17,-1 33 1,0 33 0,0-33-1,0-33 1,-33 33-1,66-66 1,-33 33 0,66-33-1,0-33 1,-32 33 0,164-67-1,-132 67 1,1 33-1,-34-33 1,-66 66 0</inkml:trace>
  <inkml:trace contextRef="#ctx0" brushRef="#br0" timeOffset="76335.98">10418 8401 0,'0'-34'47,"-33"34"-47,33-33 31,-33 33-31,33-33 16,-33 33-16,0-33 15,0 0 1,0 33-16,-1-33 16,1 33-16,0 0 15,-33-33 1,0 66-1,-33 0 1,66 33 0,0-33-16,0 34 31,33-34-31,-33 33 16,-1 0-1,34 0 1,34 33-1,-1-33 1,-33-33-16,99 1 16,-66-1-16,66 0 15,-66-33-15,133 33 16,-100-33-16,33 0 16,99-33-1,-98-33 1,-34-67-1,-66-32 1,-33 33 0,-67-1 15,-131 34-31</inkml:trace>
  <inkml:trace contextRef="#ctx0" brushRef="#br0" timeOffset="77432.89">17926 8301 0,'-34'0'0,"34"-33"16,0 66 78,0 0-94,34-33 0,-34 33 15,0 1-15,33 32 16,33 33 0,0 66 15,-33-99-31,0-33 15,0-33 1,0 0 31,-33-33-31,99 0-1,1 0 1,32 0-1,33 0 1,-99 33-16,67-33 16,131-33-16</inkml:trace>
  <inkml:trace contextRef="#ctx0" brushRef="#br0" timeOffset="80832.57">18124 9194 0,'0'33'16,"0"0"46,33-33-46,-33 33-16,33-33 16,-33 34-16,33 32 15,33 0 1,-66-33 0,66 0-1,-32 0 1,32-66-1,33 0 1,33 0 0,-99 33-16,133-66 31,-67 33-31,298-100 0</inkml:trace>
  <inkml:trace contextRef="#ctx0" brushRef="#br0" timeOffset="84217.26">13361 8764 0,'-33'0'31,"66"0"79,-33 33-95,34-33-15,32 33 16,66 34 0,-99-34-1,-33 0 1,0 0-1,33 33 1,-33-33 15,-33-33-15,33 33 31,-33-33-32,33 33 1,-33-33 0,33 33 15,-33-33-31,0 33 0</inkml:trace>
  <inkml:trace contextRef="#ctx0" brushRef="#br0" timeOffset="84847.21">13527 8996 0,'-33'33'78,"33"0"-46,-33 0-17,33 0-15,-33 33 16,33-33 15,0 0-15,0 0-1,0 1 1,33-34 62,0 0-62,0 0-1,0-34 1,0 34-16,0 0 0,33-33 16,0 33 15,0 0-15</inkml:trace>
  <inkml:trace contextRef="#ctx0" brushRef="#br0" timeOffset="96053.18">11542 9988 0,'0'-33'31,"-33"33"0,33 33-15,33-33 46,-33 33 63</inkml:trace>
  <inkml:trace contextRef="#ctx0" brushRef="#br0" timeOffset="96429.14">11708 10120 0,'-33'33'94,"0"-33"-78,0 33-16,0 1 15,-1-1 1,-32 33-1,0 0 1,0 0 0,33-33-16</inkml:trace>
  <inkml:trace contextRef="#ctx0" brushRef="#br0" timeOffset="96761.12">11443 10054 0,'0'0'0,"0"33"47,-33-33-47,66 33 31,-33 0-15,33-33-16,0 67 15,34-1 1,-1 0 0,0 33-1,0-66 1,-33 66-16</inkml:trace>
  <inkml:trace contextRef="#ctx0" brushRef="#br0" timeOffset="97694.03">16073 9955 0,'0'0'0,"0"-33"0,0 66 31,-33-33 1,33 33-17,-33-33 1,33 33-1,-66 33 1,33-33-16,-33 33 16,66-32-16,-66 32 15,0 33-15</inkml:trace>
  <inkml:trace contextRef="#ctx0" brushRef="#br0" timeOffset="97961.01">15677 9922 0,'33'0'0,"-33"33"31,0 0-16,33-33 1,0 66 0,0 33-1,33-32 1,33 65 0</inkml:trace>
  <inkml:trace contextRef="#ctx0" brushRef="#br0" timeOffset="99233.89">15445 11344 0,'0'0'0,"0"33"94,33-33-78,-33 33-16,0 0 15,33 0 1,-33 0 0,33 0-1,-33 1 1,33-1 0,-33 0 15,33-33 16,0 0-32,1 0 1,32-33 0,99 0-1,100-1 1,-67 1-1,100-33 1,-100 33 0,34 0-1,-67 33 1,67 0 0,-67 0 15,0 0-16,-65-33 1,-67 33-16,33 0 16,-33 0-16,0 0 15,-66 0 32</inkml:trace>
  <inkml:trace contextRef="#ctx0" brushRef="#br0" timeOffset="115942.35">15511 12402 0,'33'33'140,"0"0"-124,0 1-1,0-1-15,1 0 16,-1 33 0,0-33-1,0 0 1,0 0 0,0-33 62,0-33-78,0 33 0,99-66 15,67-33 1,-1 66 0,1-34-1,-166 34 1,0 33 15,66 0-15,-99-33-1</inkml:trace>
  <inkml:trace contextRef="#ctx0" brushRef="#br0" timeOffset="122591.75">12369 12468 0,'33'0'141,"-33"34"-141,33-34 0,0 33 16,67 33-1,-100-33-15,33-33 16,33 99-1,-33-99 1,-33 33 15,33-33-31,-33 33 16,0 0 46,0 0-30,-33 34-17,0-1 1,33-33-16,-66 0 16,33 33-1,0-33 1,0-33-16,-1 33 15,34 0 1,-33-33-16,0 33 63</inkml:trace>
  <inkml:trace contextRef="#ctx0" brushRef="#br0" timeOffset="123369.68">12502 12898 0,'-34'0'63,"34"34"-63,0-1 31,-33 0-15,33 0-1,-33 33 1,0 0-1,0 0 1,33 0 0,-33-33-1,33 0-15,0 1 32,0-68 46,33 34-63,0 0 17,-33-33-17,99 0 16,-65 33-31,-1-33 16,0 33 0,0 0-1,0 0 1</inkml:trace>
  <inkml:trace contextRef="#ctx0" brushRef="#br0" timeOffset="131202.96">11410 13957 0,'0'0'0,"-33"0"0,33-33 16,-33 33-16,0-33 15,0 0 1,0-1 0,-66-32 15,-1 0-15,67 66-16,-66-33 15,66 33-15,-33-33 16,-100-33-1,-32 33 1,33 33 0,-34-33-1,67 0 1,-66 33 0,65 0-1,-65 0 16,65 0-31,-32 66 16,-33 0 0,65 0 15,1 0-15,-33 33-1,66-32 1,-34 65-1,34 0 1,0 1 0,99-34-1,-33 33 1,33-33 0,66 67-1,0-67 1,-66-66-16,99 66 15,-99-66 1,133 66-16,-1 1 16,66-34 15,133 33-15,-100-66-1,67 0 1,-99-33-1,-133 0-15,198 0 16,-198 0-16,232-33 16,-33 0-1,65-66 1,-32-34 0,0-98-1,-34-34 1,-164 1-1,-67 32 1,-33 199-16,-67-165 16,34 165-1,-99-166 1,-132 34-16</inkml:trace>
  <inkml:trace contextRef="#ctx0" brushRef="#br0" timeOffset="132652.81">8467 14420 0,'0'0'15,"-33"0"-15,33-33 0,-33 33 31,-1 0-31,1 0 16,0 0-16,-99 0 16,66-33-16,-99 33 15,-199-66 1,33-1 0,-66-65-1,99 33 1,232 33-16,-198-100 15,198 133 1,-133-132-16,133 99 0,-132-166 16,164 166-1,-98-132 1,-33-100 0,66 33-1,32-65 1,67 65-1,0-99 1,34 100 0,-1-67-1,33 33 1,0 67 0,0-1-1,-33 34 1,33-1 15,67-32-31,-34 66 16,-66 131-1,66-98 1,-99 66-16,99-66 16,0-34-1,1 1 1,-67 99-16,66-99 15,-66 98-15,0 34 0,33-99 16,34-33 0,-1-34-1,-33 34 1,66-1 0,34-32-1,-133 165-15,132-132 16,-99 98-16,133-98 15,-1 0 1,-33-34 15,-32 67-15,-34 0 0,0-1-1,0 34 1,-33 0-1,34 0 1,-1 0 0,66-1-1,1-32 1,32-33 0,-99 32-1,-33 34 1,-66 66-1,0 0 1</inkml:trace>
  <inkml:trace contextRef="#ctx0" brushRef="#br0" timeOffset="133422.75">8301 5192 0,'-33'0'15,"66"0"17,-33 34-17,0-68 1,33 34-16,0 0 15,67-33 1,131-66 0,1 0-1,-166 99-15,165-99 16,-165 99-16,67-66 16,-34 32-1,-66 34 1,0 0-1,-33 34 204,0-1-203,-33 0-16,33 0 15,-33 66-15,0 99 16,0-164-16,-66 329 16</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8:16:38.963"/>
    </inkml:context>
    <inkml:brush xml:id="br0">
      <inkml:brushProperty name="width" value="0.05292" units="cm"/>
      <inkml:brushProperty name="height" value="0.05292" units="cm"/>
      <inkml:brushProperty name="color" value="#C00000"/>
    </inkml:brush>
  </inkml:definitions>
  <inkml:trace contextRef="#ctx0" brushRef="#br0">24838 2183 0,'0'-33'16,"33"33"31,-33 33 31,0 0-78,33 0 15,-33 0-15,33 0 47,-33 0-31,33 33 15,0-33-31,33 67 16,67-67-1,-1-66 1,-99 0-16,232-34 31,-133 34-31,-66 0 0,-33 33 16,232-66-1,-67 33 1,-99 0 0,-66 33-1</inkml:trace>
  <inkml:trace contextRef="#ctx0" brushRef="#br0" timeOffset="8481.22">8434 8996 0,'0'-33'16,"0"0"-1,0 0 17,33 33-1,0 0 0,0 0-31,33 33 16,-33-33-1,33 33 1,-33-33-16,0 33 16,0 33-1,-66 33 1,0 0 0,-66 1-1,66-34 1,0-33-1,0-33 1,66 0 31,0 0 0,0 0-47,0-33 15,33 33 1,133-99-16</inkml:trace>
  <inkml:trace contextRef="#ctx0" brushRef="#br0" timeOffset="9018.17">9194 8665 0,'0'0'0,"-33"0"93,0 33-46,33 0-15,33 0-32,-33 0 15,132 0-15,-32-66 16,-100-33 15,-33-33-15,0 33-1,-100 33-15</inkml:trace>
  <inkml:trace contextRef="#ctx0" brushRef="#br0" timeOffset="9848.09">5788 8930 0,'-33'0'0,"33"-33"31,0 0 0,33 33-31,0 0 16,66 0 0,33 33-1,1 33 1,-100 33 0,-66 0-1,-34 0 1,1 1 15,0-34-15,99-66 31,0-33-32,0 33-15,-33-33 16,133-34-1,-67 34 1</inkml:trace>
  <inkml:trace contextRef="#ctx0" brushRef="#br0" timeOffset="10181.06">6449 8434 0,'0'0'0,"0"33"78,0 0-46,33 0-17,0 231-15</inkml:trace>
  <inkml:trace contextRef="#ctx0" brushRef="#br0" timeOffset="11047.98">4068 9128 0,'0'0'16,"0"-33"-16,-33 33 16,33-33-1,0 0 1,33 33 15,0-33-31,0 33 16,66-33-1,-33 33 1,1 99 0,-34 0-1,-66 33 1,-34-32 15,1 32-31,33-66 16,33-33 15,33-66-15,0 33-1,0-33 1,67-33 0,65-33-1</inkml:trace>
  <inkml:trace contextRef="#ctx0" brushRef="#br0" timeOffset="11564.93">4366 8533 0,'33'0'62,"-33"-33"-62,33 33 0,0 0 16,66-33-1,-33 33 1,-33 99 15,-33 0-15,0-66-16,-33 66 0,0-99 15,0 67 1,33-34 0,33-33 15,0-33-15,0-1-1,100 1-15</inkml:trace>
  <inkml:trace contextRef="#ctx0" brushRef="#br0" timeOffset="38241.49">5953 10220 0,'0'-34'15,"0"68"142,0-1-142,33 0 32,0-33-16,0 0-15,-33 33-16,33-33 0,34 0 16,-34 0-1,-33-33 1,-33 0-1,-1 33 1,-65 66 0</inkml:trace>
  <inkml:trace contextRef="#ctx0" brushRef="#br0" timeOffset="38891.43">8500 10286 0,'0'-33'16,"-33"33"15,0 0-15,33 33 15,0 0-15,-33 0-16,33 0 15,0 33 17,33-66-32,0 0 31,-33-33-16,33 0 1,-66 0 0,33 0-1</inkml:trace>
  <inkml:trace contextRef="#ctx0" brushRef="#br0" timeOffset="46239.75">12270 9227 0,'0'0'0,"-33"0"63,33 33-63,0 0 62,-33-33-62,33 34 16,-33-34-16,33 33 15,0 0 1,33-33 15,0 0-15,-33-33 0,33 0-1,-33-34 1,0 34-1,-33 0 1,0 66 0</inkml:trace>
  <inkml:trace contextRef="#ctx0" brushRef="#br0" timeOffset="49855.42">4167 9327 0,'0'0'0,"-33"0"15,33-34-15,0 1 16,-33 33 0,0-33-1,0 0 1,-66 33 0,-34-33 15,100 33-31,-66 33 0,66-33 0,0 33 0,-66 0 15,-67 67 1,34 32 0,33 33 15,33 67-15,33-1-1,0-65 1,66-1-1,0-33 1,66-32 0,33-1-1,1-33 1,32-33 0,-33-66-1,67-33 1,-67 0-1,66-100 1,-65 34 0,-34-33-1,-99-34 1,-33-32 15,-33 65-15,-34 34-1,-131-33 1,-34 198 0</inkml:trace>
  <inkml:trace contextRef="#ctx0" brushRef="#br0" timeOffset="58269.65">4134 13593 0,'-33'0'16,"0"-33"15,33 0-16,-33 33 1,0-33 0,0 0-1,0 33 1,0-33 0,0 33-1,-1-33 1,-32 66-1,0-33 1,-33 33 0,33 33-1,0 33 1,0-33 0,-1 33 15,34 1-16,0-1 1,33-33 0,0-33-16,33 33 15,-33-33-15,33 33 16,0-32 0,1 32-1,-1-33 1,0 0-1,33 33 1,0-33 0,-33 0-1,0-33 1,33 33 0,0-33 15,34 0-16,-1-66 1,-33 33 0,0-33-1,-33 0 1,0 0 0,0 32-16,-33-65 15,0 66-15,0-33 16,-66-33-1,33 0 1,-66-1 0,99 67-16,-99 0 15,99 0-15,-33 33 16,-133 0-16</inkml:trace>
  <inkml:trace contextRef="#ctx0" brushRef="#br0" timeOffset="59407.55">11179 13659 0,'0'0'15,"0"0"-15,0-33 0,-33 33 16,33-33 0,-34 33-1,34-33 1,-33 0-1,-33-33 1,33 33 0,-66 66-1,-33 33 1,32 33 0,1 0-1,33 67 1,66-67-1,33 66 1,33-66 0,166 34-1,-34-100 1,1-66 0,-34-33 15,-66-34-16,-66-32 1,-66 0 0,-66-34-1,33 100 1,-33 66-16</inkml:trace>
  <inkml:trace contextRef="#ctx0" brushRef="#br0" timeOffset="60136.48">13461 13924 0,'0'0'0,"-33"0"15,66-33 17,0 33-17,0 0 1,33 0-1,99 33 1,1-33 0,-133 0-16,132 33 15,-132-33 1,66 0-16,34 33 16,-34-33 15,-33 0-16,-66 33 1,33-33 0,-66 0-1,33 33-15</inkml:trace>
  <inkml:trace contextRef="#ctx0" brushRef="#br0" timeOffset="60627.43">14420 13626 0,'-66'-33'0,"99"66"94,0 0-94,0 0 0,0-33 0,99 99 15,1 34 1,-34-67 0,-66-33-1,-33 0 17,-33-33-32,-33 33 31,-34 0-16,100 0-15,-66 0 16,33-33-16,0 66 16,-99 34-16</inkml:trace>
  <inkml:trace contextRef="#ctx0" brushRef="#br0" timeOffset="73250.28">20406 9227 0,'0'0'0,"-33"0"16,0-33-1,-33 0 1,-67-33-1,1 0 1,-33 0 0,-34 33-1,166 0-15,-132 33 16,132 0-16,-33 0 16,-67 33-16,-65-33 15,-1 66 16,1 0-15,33 66 0,65-33-1,1 67 1,33-34 0,0 100-1,33-100 1,33 66-1,66-32 1,33-67 0,0 0-1,100 0 1,-1-66 0,-132 1-16,199-1 15,-199-33 1,166 0-16,132-33 31,-100-1-15,-65-32-1,-133 66-15,132-132 16,-165 99-16,33 0 0,1-66 16,32-166-1,-66 1 1,-66 65-1,-133-32 1,34 164 0,-133 1-16</inkml:trace>
  <inkml:trace contextRef="#ctx0" brushRef="#br0" timeOffset="75000.12">24176 9095 0,'0'-33'31,"0"0"-15,-33 0 0,33 0-16,-33-33 15,-33-1 1,-33 1 0,-34 33-1,-65 0 1,-100 33 15,67 33-15,-67 33-1,100 1 1,-67 65 0,67 0-1,-1 67 1,100-34-1,66 66 1,66-32 0,-33-133-16,99 132 15,-66-164-15,100 98 16,131 66 0,1-99-1,231 1 16,-231-100-15,131 0 0,-131-33-1,-100 0 1,-98-34 0,-1-65-1,0-166 1,-66 199-16,33-231 15,-66 230-15,-33-164 16,33 198-16,-34-100 16,34 133-16,-198-132 0</inkml:trace>
  <inkml:trace contextRef="#ctx0" brushRef="#br0" timeOffset="76820.95">28112 9161 0,'0'-33'16,"-33"33"-16,0 0 47,0 0-32,0 0 1,0 0-1,0 33 1,-1-33 0,1 33-1,0 33 1,66-33 0,0 34-1,1-67-15,-1 0 16,-33 33-16,66-33 15,-33-33 1,0 0 0,-33-1-1,0 1 1,-33 0 0,0 0-1,0 33 1,0 33 15,0 0-15,33 0-1,0 1 1,33-1 0,0-33-1,0-33 1,0-1-1,-33 1 1,0 0 0,-33 0-1,0 33 1,33 33 0,-33-33-1,33 33 1</inkml:trace>
  <inkml:trace contextRef="#ctx0" brushRef="#br0" timeOffset="78981.75">28707 11146 0,'33'0'47,"0"0"-32,1-34 1,-1 34 0,66-33-1,99 0 1,67-33-1,-100 33 1,-99 33 0</inkml:trace>
  <inkml:trace contextRef="#ctx0" brushRef="#br0" timeOffset="79315.72">28773 12138 0,'0'-33'15,"34"33"1,-1 0 0,-33-33-1,33 33-15,66-33 16,33-34 0,0 67-1,67 0 1</inkml:trace>
  <inkml:trace contextRef="#ctx0" brushRef="#br0" timeOffset="80915.58">28873 12965 0,'33'0'16,"0"0"15,0-33-15,0-1-16,0 34 15,33-66 1,100 0 0,65 0-1,-99 33 1,1 0 0,-34 0-16</inkml:trace>
  <inkml:trace contextRef="#ctx0" brushRef="#br0" timeOffset="81398.53">28807 13858 0,'0'0'16,"0"-34"15,33 34-15,0 0-1,33-33 1,-33 0-16,198-66 16,1 0-1,-67 66 1,-32 0-16</inkml:trace>
  <inkml:trace contextRef="#ctx0" brushRef="#br0" timeOffset="81847.48">28972 14850 0,'33'0'15,"0"-33"32,0 33-31,0-33-16,0 0 0,0 33 16,33-34-16,100-65 15,-100 66-15,66 0 31,-66 0-31,-33 0 0,34 33 0,-34 0 16,132-66-16</inkml:trace>
  <inkml:trace contextRef="#ctx0" brushRef="#br0" timeOffset="82281.45">28972 16007 0,'0'0'0,"0"-33"31,33 33-31,0-33 16,33-33-1,133-33 1,-67 66 0,66-33-1,-32 32 1,-1 1-16</inkml:trace>
  <inkml:trace contextRef="#ctx0" brushRef="#br0" timeOffset="82647.42">29170 16669 0,'33'0'0,"-33"-33"15,33 33 1,1-33-16,-1 33 15,-33-33-15,99-34 32,66 1-17,-66 0 1,232-99-16</inkml:trace>
  <inkml:trace contextRef="#ctx0" brushRef="#br0" timeOffset="82981.39">28939 17462 0,'0'0'0,"0"-33"0,33 33 31,-33-33-31,33 33 16,0-33-1,66 0 1,34 0-1,-34 0 1,-66 33-16,165-66 0</inkml:trace>
  <inkml:trace contextRef="#ctx0" brushRef="#br0" timeOffset="89546.78">17462 8996 0,'0'-33'78,"-33"33"-78,33-33 16,-33 33-16,-33-33 15,-66-67 16,33 67-31,-133-66 16,-99 33 0,1 33 15,-100 0-15,165 33-1,1 33 1,-67 0-1,265-33-15,-199 99 16,199-99-16,-99 66 16,-100 100-1,67-67 1,32 33 0,-65 34-1,198-133-15,-133 132 16,133-132-16,-66 99 15,66-99-15,-66 133 16,99-100 0,-66 33-1,33 33 1,33 1 0,33-1-1,66-33 1,0 34-1,99-34 1,1 0 0,65 0-1,-32-33 1,66 0 0,-1-32-1,100-34 1,99-67 15,-264 34-31,32-33 16,67-33 15,-66 33-15,-199 33-16,132-66 15,-132 65-15,34-32 16,131-165-1,-99-34 1,-99 1 0,-33-67-1,-99 99 1,-33 34 0,-463-34-1</inkml:trace>
  <inkml:trace contextRef="#ctx0" brushRef="#br0" timeOffset="91433.61">30857 9459 0,'-33'0'16,"33"-33"0,0 0-1,-33 33 1,0-66-1,-99-1 1,32 1 0,-131-33-1,-100-33 1,-99-1 0,33 34-1,-198-33 16,297 66-31,-165 0 16,66 66 0,-66 33 15,66 0-15,-32 66-1,164-33 1,0 0-1,100 34 1,99-100-16,-100 132 16,100-99-16,-99 99 15,0 0 1,65-32 0,34 32-1,33 0 1,33-99-16,0 133 15,33-133-15,33 165 16,34-32 0,98-1 15,166 33-15,0-98-1,33-34 1,132 0-1,-165 0 1,165-66 0,-66 0-1,66-33 1,0-33 0,-132-33-1,33-1 1,-66 1-1,132-132 1,-199 65 0,1-131 15,-166-1-15,-99 66-1,-132-131-15</inkml:trace>
  <inkml:trace contextRef="#ctx0" brushRef="#br0" timeOffset="95512.24">19811 1918 0,'33'0'63,"-33"33"-16,0 0-32,0 0-15,33-33 16,-33 34-16,33 65 15,33 33 1,-33-33 0,33 0-1,0-65 1,-33-34 0,-33-34-1,34 34 1,-34-33-1,132-33 1,132-66 0,34-66 15,-33 32-15,-1 34-1,-165 99 1,-65 33-1,-34 33 1,-34-33 0,1 0 15</inkml:trace>
  <inkml:trace contextRef="#ctx0" brushRef="#br0" timeOffset="97433.06">22589 4994 0,'33'0'94,"0"0"-63,0 0-31,0 0 15,33 0-15,67 0 16,32 0 0,-66 0 15,33 33-15,-99-33-1,-33 33 1</inkml:trace>
  <inkml:trace contextRef="#ctx0" brushRef="#br0" timeOffset="97829.02">22490 5556 0,'0'-33'16,"33"33"-16,-33 33 0,33-33 46,0 0-14,33-33-32,33 33 15,0 0 1,100-33 0,-67 33-1,-33 0 1,1 33-1</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8:02:42.484"/>
    </inkml:context>
    <inkml:brush xml:id="br0">
      <inkml:brushProperty name="width" value="0.05292" units="cm"/>
      <inkml:brushProperty name="height" value="0.05292" units="cm"/>
      <inkml:brushProperty name="color" value="#C00000"/>
    </inkml:brush>
  </inkml:definitions>
  <inkml:trace contextRef="#ctx0" brushRef="#br0">14089 16404 0,'33'0'47,"-33"-33"-31,33 33 46,-33 33-46,33 0-16,-33 0 15,33 33 1,0 34 0,-33-67-1,0 0 1,34-33-1,-34 33 1,33 0 0,0-33-1,0 33 1,-33-66 15,33 33-31,33-66 16,33 0-1,0 0 17,1-1-17,98-65 1,-33 33 0,-65 33-1,-1 0 1,-66 33-1,0 33 1,-33-34 0</inkml:trace>
  <inkml:trace contextRef="#ctx0" brushRef="#br0" timeOffset="6832">11642 15412 0,'0'0'0,"-33"0"16,33 33 0,-33-33-1,-34 0 1,34 0-1,0 0-15,0 33 16,0-33-16,0 33 16,0 33-1,0-33 1,-33 67 0,-34 32-1,67-33 1,0-66-16,0 66 15,0-99 1,0 133-16,0-1 31,0 0-15,-33 1 0,66-1-1,-33-99-15,33 66 16,-33-66-16,33 66 15,-33-32 1,33 32 0,-33 0-1,-1-33 1,34 0 0,0 34-1,-33-34 16,33 33-31,-33-33 16,33-33 0,-33 33 15,33 34-15,0-34-1,-33 33 1,33 0-1,-33-33 1,33 33 0,-33-32-1,33-1 1,-33-33 0,33 0-1,0 0 1,0 0-1,-33 0 1,33 0 15,33-66-31</inkml:trace>
  <inkml:trace contextRef="#ctx0" brushRef="#br0" timeOffset="8114">10186 17926 0,'34'-67'0,"-1"67"62,-33 33-46,0 1 0,33-34-16,-33 33 0,0 0 15,33 165 1,-33-99-1,33 34 1,-33-1 0,0-33-1,0-33 1,0-33 0,0 0-1,0 0 1,33-33 156,0 0-141,-33-33-31,33 33 0,99-99 16,-66 66-1,-32 33-15,32-66 31,-33 66-31,33-66 16,0 33-16,-33 0 31,33 0-15,-66 0 0,33-34-1</inkml:trace>
  <inkml:trace contextRef="#ctx0" brushRef="#br0" timeOffset="40972">11377 10550 0,'-33'0'16,"33"-33"0,0 66 93,-33-33-93,0 33 30,0-33-30,0 33-16,0-33 16,-34 33-1,-32 34 1,99-34-16,-66 0 16,66 0-16,-99 33 15,33 66 1,-33-33-1,99-65-15,-67 65 16,34-66-16,-33 132 16,-33 34-1,0-1 1,0 1 0,-34 32 15,34-33-16,0 1 1,33 32 0,0-32-1,-1-34 1,34 34 0,0-34-1,0 0 1,33 34-1,-33-67 1,33 34 0,33-34-1,-33 33 1,33 67 0,0-34 15,0-165-31,0 133 15,-33-100-15,67 66 16,-34 0 0,33 1-1,33-1 1,0 33 0,34-66-1,-100-65-15,99 131 16,-99-132-16,33 99 15,99 100 1,-32-67 0,32 0-1,-66-32 1,-66-100-16,100 66 16,-133-66-1,66 66 1,33 1-1,66-1 1,1 0 0,-1 33-1,34 1 1,-34-34 0,66 66-1,-32-66 1,-34 1-1,67-1 1,-100-66 0,0 33-1,-65-66 1,-34 33 0,-33-66 93,0 0-109</inkml:trace>
  <inkml:trace contextRef="#ctx0" brushRef="#br0" timeOffset="41930.99">13097 17859 0,'0'0'0,"0"-33"15,0 0 1,0 66-16,0 0 31,0 0 0,33 1-15,-33 32-16,66 33 16,-33 0 15,33 33-16,0-32 1,1-1 0,-34-66-1,-33 0 1,33-33 0,-33 33-1,0-66 1,-33 33-1,0 0 17,-34 33-17,1-33 17,-66 33-32,-33-33 15,132 0 1,-67 0-1,67 0-15,-33 0 16</inkml:trace>
  <inkml:trace contextRef="#ctx0" brushRef="#br0" timeOffset="46033">13527 18885 0,'-33'-33'0,"0"33"32,66 0 124,-33 33-140,33-33-16,0 0 0,33 0 15,33 0 1,-33-33 15,34-1-15,-67 34-1,0-33 1,-66 33 62</inkml:trace>
  <inkml:trace contextRef="#ctx0" brushRef="#br0" timeOffset="46558.99">13692 18620 0,'0'33'78,"0"0"-62,33-33 0,-33 33-1,0 66-15,0-32 16,0-34 0,0 33-1,0 0 1,0-33-1,0 0 17</inkml:trace>
  <inkml:trace contextRef="#ctx0" brushRef="#br0" timeOffset="60724.99">16371 18058 0,'-33'0'15,"33"33"64,-33 0-64,33 0-15,0 0 0,-33 0 16,0 99-1,-66 67 1,32-1 0,34-98-1,0-34 1</inkml:trace>
  <inkml:trace contextRef="#ctx0" brushRef="#br0" timeOffset="61073">15908 18157 0,'0'0'16,"0"-33"-16,0 0 15,-33 33 1,33 33 31,33-33-32,33 99 1,67 33 0,-1 1-1,0 32 1,-99-132-16,66 33 15,-66-33-15,1 0 16,-1 1 0</inkml:trace>
  <inkml:trace contextRef="#ctx0" brushRef="#br0" timeOffset="61305.99">15974 18653 0,'-33'0'0,"66"-33"16,-66 33 0,33 33-16,33-33 31,-33-33-31,33 33 15,33-66 1,-32 66-16,296-165 16</inkml:trace>
  <inkml:trace contextRef="#ctx0" brushRef="#br0" timeOffset="65989">17496 6118 0,'0'0'15,"0"34"110,33-34-109,0 0-1,0 0-15,33 0 0,132 0 16,-65-34 15,-34 34-15,-66 0 0</inkml:trace>
  <inkml:trace contextRef="#ctx0" brushRef="#br0" timeOffset="66306">17529 6449 0,'33'0'109,"0"0"-93,0 0-16,0 0 15,0 0-15,132 33 16,34-66 0</inkml:trace>
  <inkml:trace contextRef="#ctx0" brushRef="#br0" timeOffset="66889">17859 5920 0,'0'0'0,"0"-33"0,33 33 79,-33 33-64,34-33-15,-1 33 16,0-33-16,0 33 0,66 33 15,0 34 1,33-34 15,-65 0-15,-67-33-16,33 0 16,-33 0-16,-33 0 46,0-33-30,-34 66 0,67-33-16,-99 34 15,66-34-15,0 0 16,-33 33 0,33-33-1</inkml:trace>
  <inkml:trace contextRef="#ctx0" brushRef="#br0" timeOffset="68172">18686 5887 0,'33'0'31,"-33"-33"-15,33 33 15,0-33-15,0 33-16,1 0 15,-1 0-15,66 33 32,0 0-17,-33 33 1,-33-66-16,0 66 16,-33-33-16,0 0 15,0 34 1,-33-34-1,0 33 1,-33-33 0,0 33-1,0-33 1,0 0 0,33-33-1,-1-33 1,1 33-1,33-66 1,0 33 15,0-33-15,0 33 0,33 0-16,1-1 15,-34 1-15,33 0 16,33 0-1,0-33 1,-33 66 0,0 0-1,0 0 17,0 0-17,-33 33-15,33-33 16,0 33-1,-33 0 17,0 0-17,0 0 1,0 1 0,-33-34-1,0 33 1,33 0-1,-33 0 1,33 0 0,0 0-1,33-33 1,0 33 0,0-33-1,34-33 1,32 0-1,-33-66 1</inkml:trace>
  <inkml:trace contextRef="#ctx0" brushRef="#br0" timeOffset="68671.98">19745 5523 0,'0'33'32,"0"0"-17,0 0 1,0 34-1,-34 32 1,34 66 0,-33 67-1,0-34 1,33-165-16,-33 166 16,0-166-16,33 99 15,-33 0 1,0-66-1,0-33 1</inkml:trace>
  <inkml:trace contextRef="#ctx0" brushRef="#br0" timeOffset="69488.98">20009 5821 0,'0'33'47,"0"0"-32,0 0-15,0 0 16,0 0-16,0 66 15,0 1 1,-33 65 0,33-33-1,0 1 1,0-100 0,0 0-1,0-66 1,0 0-1,0 0 1,0-34 0,0 34-1,33-33 1,-33 33-16,33 0 16,33-33-1,34 0 1,-1 33-1,-33 33 1,-33 0-16,33 33 16,-33-33-16,0 33 15,0 33 1,-33 33 0,33 0-1,-66-32 1,0 32-1,-33 0 17,33-66-17,-66 0 1,0-33 0,-166-99-1</inkml:trace>
  <inkml:trace contextRef="#ctx0" brushRef="#br0" timeOffset="88023.99">20902 5953 0,'33'0'156,"33"0"-140,0 33-1,1-33-15,-34 0 32,33 0-17,0 0 1,-33 0-16,33 0 0</inkml:trace>
  <inkml:trace contextRef="#ctx0" brushRef="#br0" timeOffset="88341.99">20902 6185 0,'33'0'93,"0"0"-77,0 0-16,0 0 16,0 33-16,67-33 15,98-33 1</inkml:trace>
  <inkml:trace contextRef="#ctx0" brushRef="#br0" timeOffset="88885.99">21200 5589 0,'0'0'0,"-33"0"31,33-33-31,33 66 31,0-33 0,-33 33-31,66 0 16,33 67 0,0-34-1,34 0 17,-1 0-17,-66-33 1,-66 0-1,-33 0 1,0 0 0,-33 0-1,0 34 1,-67-1 0,67 0-1,0 66-15</inkml:trace>
  <inkml:trace contextRef="#ctx0" brushRef="#br0" timeOffset="89752">22027 5589 0,'0'-33'16,"0"0"0,33 0-1,-33 0 1,33 33-1,-33-33-15,33 33 16,0-33-16,66 33 16,0 0-1,34 66 1,-67 0 15,-33 66-15,-66-32-1,-33-1 1,-67 33 0,34-33-1,66-99 1,0 33 0,33-66-1,33 33 1,0-33-1,0 33 1,33-33 0,0 33-1,34-33 17,-1 33-17,0 0-15</inkml:trace>
  <inkml:trace contextRef="#ctx0" brushRef="#br0" timeOffset="90186.99">23184 5358 0,'0'-33'0,"0"66"31,-33-33-15,33 33 0,0 0-16,-33 33 15,-33 33 1,0 100 0,0-34-1,-1 67 1,34-100-1,0-99-15,0 99 16,33-99-16,-66 67 16</inkml:trace>
  <inkml:trace contextRef="#ctx0" brushRef="#br0" timeOffset="90902">23283 5986 0,'0'0'0,"0"-33"0,0 0 16,0 0 0,33 33 15,0 0-16,1 0 1,32 0 0,33 33-1,-33 33 1,-66 0 0,-33 0-1,-66 1 1,33-67-1,33 0 1,66 0 0,0 0-1,0 0 17,33 0-17,0 0 1,0 33-1,0 33 1,0-33 0,-66 33-1,0-33-15,-33 33 16,0-66-16,-33 33 16,-66 34-1,0-34 1,99-33-16,-133-33 0</inkml:trace>
  <inkml:trace contextRef="#ctx0" brushRef="#br0" timeOffset="96719">11675 9128 0,'-33'0'0,"66"0"156,-33-33-125,33 33 0,0 0 1,0-33-17,0 33 1,33 0 31,-33 0 0,0 0-32,0 0 1,34 0-16,65 33 31,-99-33-15,0 0-1,-33-33 1,33 33 0,-33-33-1,33 33 17,-33 33-17,33-33 1,0 0-1,0 33 1,0-33 0,0 0-1,1 0 17,-34-33-1,33 33-16,0 0 17,0 0-1,-33 33-31,33-33 16,0 33-1,0-33 1,0 0-1,0 0-15,-33-33 32,33 33-17,0 0 1,-33-33-16,0 66 31,33-33-15,0 0-1,34 33 1,-1-33 0,33 0-1,-33 0 1,0-33 0,0 0-1,-33 0 1,1 33-1,-1 0 17,0 0-17,0 0 1,0 33-16</inkml:trace>
  <inkml:trace contextRef="#ctx0" brushRef="#br0" timeOffset="99837">25036 4762 0,'0'-33'16,"-33"33"31,33 33-31,-33 1-1,33-1 1,0 0-1,0 0-15,33-33 16,0 33 0,0-66-1,0 0 17,-33-33-17,0 32 1,-33 1-1,33 0 1,-33 33 0,0 33-1,0 34 1</inkml:trace>
  <inkml:trace contextRef="#ctx0" brushRef="#br0" timeOffset="100351">25466 4333 0,'33'0'78,"-33"33"-62,0 0-16,0 0 15,0 0 1,33 33 0,-33 33-1,0-33 1,0 34 0</inkml:trace>
  <inkml:trace contextRef="#ctx0" brushRef="#br0" timeOffset="100701">25764 4233 0,'0'0'0,"33"0"16,-33 33 46,0 0-46,33 34-1,-33-34-15,0 0 0,0 66 16,0 0 0,0-66-16,0 166 15</inkml:trace>
  <inkml:trace contextRef="#ctx0" brushRef="#br0" timeOffset="101067">26227 4266 0,'0'33'78,"0"1"-78,0-1 16,0 0-16,0 0 15,33 99 1,-66-33 0,33 34-16</inkml:trace>
  <inkml:trace contextRef="#ctx0" brushRef="#br0" timeOffset="101367">26624 4299 0,'33'0'16,"-33"34"-16,0-1 31,0 0-15,0 33-1,0 33 1,-33 0 0,33 34-16</inkml:trace>
  <inkml:trace contextRef="#ctx0" brushRef="#br0" timeOffset="101683.99">27120 4200 0,'0'33'63,"0"0"-48,0 0-15,0 1 16,0-1-16,0 66 15,-33 66 1,0 34-16</inkml:trace>
  <inkml:trace contextRef="#ctx0" brushRef="#br0" timeOffset="102539.99">25367 5655 0,'-33'0'47,"0"0"-31,33 34-16,0-1 16,-33-33-1,33 33 1,33 0-1,0 0 1,0-66 0,0 0-1,0 0 1,-66 0 0,0-1 15,0 34-16,0 34-15</inkml:trace>
  <inkml:trace contextRef="#ctx0" brushRef="#br0" timeOffset="103984">25632 5325 0,'0'33'62,"0"0"-31,0 0-31,0 0 16,33 0-16,-33 33 16,0 33-1,0 1 1,-33-1 0</inkml:trace>
  <inkml:trace contextRef="#ctx0" brushRef="#br0" timeOffset="104437.99">25896 5358 0,'0'0'0,"0"-33"16,33 33-1,-33 33 1,33-33 0,0 0-1,-33 33 1,33-33 0,34 66-1,-34 33-15,-66-33 31,-1-33-31,-32 67 16,33-67-16,0 0 16,-33 0-1,66 0 1,33-66 0,0 33-1,0 0 1,33 0-1,1 0 1,-1 0-16</inkml:trace>
  <inkml:trace contextRef="#ctx0" brushRef="#br0" timeOffset="104733.99">26392 5424 0,'0'33'62,"0"0"-46,33 0 0,-33 0-16,0 0 0,0 33 15,0-32-15,0 65 32,0 66-32</inkml:trace>
  <inkml:trace contextRef="#ctx0" brushRef="#br0" timeOffset="105184">26690 5358 0,'0'0'0,"33"0"16,0 0 15,-33 33-31,33-33 16,0 33 0,33 33-1,-66 33 16,-66 34-15,-33-34 0,33-33-1,33-33 1,66-33 15,0 0-15,66 0-1,0-33 1,1 33-16</inkml:trace>
  <inkml:trace contextRef="#ctx0" brushRef="#br0" timeOffset="105499.99">27153 5424 0,'33'0'62,"-33"33"-62,0 0 16,0 0-16,0 33 15,0 67 1,-33-34 0,33 33-1</inkml:trace>
  <inkml:trace contextRef="#ctx0" brushRef="#br0" timeOffset="105949.99">27451 5391 0,'33'0'31,"0"0"1,-33 33-32,33 0 15,0 0 1,0 33-1,-33 0 1,0-33-16,-33 67 16,0-67-16,0 33 15,-33 0 1,32-33 0,68-33 15,-1 0-16,0 0-15,0-33 16,66 33 0,66 0-1</inkml:trace>
  <inkml:trace contextRef="#ctx0" brushRef="#br0" timeOffset="106267">28013 5358 0,'0'33'0,"33"-33"16,-33 33 15,0 0-15,0 0-16,0 66 15,0 34 17,-33-1-17,33-33-15,0-33 16</inkml:trace>
  <inkml:trace contextRef="#ctx0" brushRef="#br0" timeOffset="106700">28310 5358 0,'33'0'16,"1"0"31,-34 33-47,33-33 15,0 33-15,0 33 31,0 66-15,-99-65 0,0 65-1,-1-66 1,34 0 0,66-66-1,34 0 1,32-33-1,66 33 1,1-33 0,-67 33-16</inkml:trace>
  <inkml:trace contextRef="#ctx0" brushRef="#br0" timeOffset="107633.99">25433 6846 0,'33'0'0,"-33"33"63,-33-33-48,33 33 1,-33-33 0,33 33-16,-33 0 15,33 0 1,33-33 15,0 0-15,-33-33-16,33 33 15,0-33 1,-33 0 0,-33 33-1,0-33 1</inkml:trace>
  <inkml:trace contextRef="#ctx0" brushRef="#br0" timeOffset="109137.99">25632 6118 0,'0'-33'15,"0"66"32,33-33-47,0 0 32,0 0-17,0 0-15,0 0 16,66 34-1,66-1 1,1 33 0,-67-66-1,-66 0-15,33-33 16,-33 33-16,33 0 16,-66-33-1,67 33 1,-34 0-1,33 33 1,33 0 0,33 33-1,-65-33 1,98 0 15,-99-66-31,33 0 16,-66 0 15,33 0-15,-32 33-1,-1 33 1,66 66 0,33-33-1,0-33 1,1-66-1,-67 0 1,33-33 0,-66 33-1,33 33 1,-33 66 0,0-66-16,34 66 15,-34-33 1,0-33-1,99 33 1,-66-66 0,66-33-1,-65 0 1,-1 66 0,-33 33-1</inkml:trace>
  <inkml:trace contextRef="#ctx0" brushRef="#br0" timeOffset="110049.99">25532 5060 0,'0'0'0,"0"-33"0,0 0 32,33 33 15,-33-33-47,33 33 15,1 0-15,65 0 16,33 33 15,-99-33-31,99 66 16,-99-66-16,67 33 15,-1-33 1,-66 0 0,33 0-1,0-66 1,33 33-1,1 0 1,-1 33 0,0 33-1,-33 0 1,67-33 0,-67-33-1,0 0 16,0-99-15,-33 65-16</inkml:trace>
  <inkml:trace contextRef="#ctx0" brushRef="#br0" timeOffset="116281.99">9856 6052 0,'0'0'15,"0"33"1,0 0-16,-33 1 15,33-1-15,0 0 16,-33 0-16,33 198 16,0 1-1,33-1 1,0-65 0,33-1-1,-66-132 1,33 33 15,-66-33-15,33 0-1,-66 34 1,66 32 0,-33-33-1,33-33 1,0 0-1,33-33 1,0-33 0,66 0-1,-33 0 1,0-33 0,34 33-1,-67 33 1,33 33 15,0 33-15,66 33-1,34-33 1,32 0 0,-66-66-1,1-33 1,-34 33-1,-66-33 1,0 33 0,-33 33-1,66 0 1,0 0 0,67 1-1,-34-34 16,132-34-15,-132 1 0,34 0-1,-100 0 1,0 33 0,0 33-1,99 0 1,1 0-1,65-33 1,-33-33 0,1 33-1,-67-33 1,0 33 0,-33 0-1,0 0 1,34 33 15,-67-33-31,66 67 16,-66-67-16,33 33 15,166-33 1,-34-67 0,-99 34-1,1 0 1,-34 0-1,-33 33 1,33 33 0,0 0-1,33 34 1,67-34 0,-1-66-1,-33-34 1,1 1 15,-67-33-15,-66 66-1,33 66 1,-33 0 0,33 0-1,33 0 1,0 0-1,0-33 1,-33 0 0,0-66-1,1 33 1,-1-33 0,-33 33 15,-33 33-31,33-33 47,0 0-32,-34-33 1,34-100 0,0 34-1,0 99-15,-33-133 16,33 133-16,0-99 15,-33 66 1,0 33 0,0 66-1,-33 66 1,0-33 0,0 0-1,66-99 16,-33-66-15,0-33 0,33 99-16,0-99 15,-33 98-15,33-32 16,-34 33-16,1 0 16,0 33-16,0 33 15,-165 33 1,32 1-1,-32-34 1,66-100 0,99 67-16,-67-99 15,100 66-15,-66-66 16,-33-33 0,-33 99-1,33 33 1,-1 66 15,67-33-31,-132 66 16,132-66-16,-66 33 15,-34-33 1,34-33 0,-66-99-1,32 0 1,1 0-1,0 66 1,0 66 0,-67 66-1,1 33 1,-1 34 0,67-100-1,99-66-15,-66 0 16,66 0-1,-100-100 1,34 1 0,66 66-16,-99-99 15,99 99-15,-67 0 16,-98 33 0,66 33-1,-67 99 1,34-33-1,66-33 1,33-99 0,-1-66-1,-32-33 17,0 33-17,0 32-15,0 67 16,-133 100-1</inkml:trace>
  <inkml:trace contextRef="#ctx0" brushRef="#br0" timeOffset="121617.99">28476 4134 0,'0'-33'16,"0"0"15,0 0-31,0 0 31,33 33-31,33-99 16,33 132-1,-33 66 1,-66 33 0,-33 0-1,-33-32 1,0-34 0,33-33-1,33 0 16,33-66-15,0 33 0,0 0-1,33 0 1,34-33 0,65 33-16</inkml:trace>
  <inkml:trace contextRef="#ctx0" brushRef="#br0" timeOffset="122048">29071 3936 0,'0'0'0,"33"0"31,-33-33-15,66 33-16,-33 0 16,67 0-1,-34 66 1,-66 33-1,-33 33 1,-67 1 0,1-1-1,33-99 1,99 0 0,0-66-1,66 33 16,-32-33-15,164 0-16</inkml:trace>
  <inkml:trace contextRef="#ctx0" brushRef="#br0" timeOffset="122331.99">29931 3836 0,'0'34'47,"-33"-34"-32,33 66-15,-66 99 16,33 0-1,0-132 1,0 166 0,-1-133-16,1 99 15,-66 265 1</inkml:trace>
  <inkml:trace contextRef="#ctx0" brushRef="#br0" timeOffset="122864">29997 4498 0,'-33'0'16,"66"0"-16,0 0 47,0 0-32,33 0 1,-32 0-16,65 0 15,33 0 1,-66 33 0,-99-33 15,33 33 47,-33-33-62,33 33-16,0 0 0,0 0 15,-66 100 1,33 131 0,-66 100-16</inkml:trace>
  <inkml:trace contextRef="#ctx0" brushRef="#br0" timeOffset="123417.99">29104 6681 0,'33'0'16,"0"0"31,0 0-31,0 0-16,1 0 15,-1 0-15,66 0 16,33 0-1,-33 33-15</inkml:trace>
  <inkml:trace contextRef="#ctx0" brushRef="#br0" timeOffset="123617.99">29071 7011 0,'0'0'0,"33"0"31,0 0 0,0 0-31,0 0 16,67 0 0,131 0-16</inkml:trace>
  <inkml:trace contextRef="#ctx0" brushRef="#br0" timeOffset="123997.99">29468 6383 0,'33'0'47,"0"0"-31,33 66 0,67 0-1,-100-66-15,66 100 16,-66-67-16,33 33 15,-66 0 1,0 33 0,-66 0-1,33-99-15,-33 100 16,33-67-16,-34 66 16,-65 0-1</inkml:trace>
  <inkml:trace contextRef="#ctx0" brushRef="#br0" timeOffset="124647">30229 6284 0,'0'0'16,"0"-33"-16,0 0 31,0 0-16,33 33 17,33 0-17,33 0 1,0 33 0,-66 33-1,-33-33-15,0 99 16,0-99-16,-66 67 15,-33-1 1,33-66 0,99-33 15,0-33-15,33 33-1,0 33 16,0 0-15,1 33-16,-34 33 31,-99 0-15,-1-65 0,-65 32-1,-33-66 1,32-66-16</inkml:trace>
  <inkml:trace contextRef="#ctx0" brushRef="#br0" timeOffset="125046.99">30890 7045 0,'-33'0'15,"0"0"1,0 0 15,33 33-31,-33-33 16,0 33-1,33 0 1,33-33 0,0-33-1,33 0 1,-33 0 0,-33-1-1,-33 68 32</inkml:trace>
  <inkml:trace contextRef="#ctx0" brushRef="#br0" timeOffset="125347.99">31221 6185 0,'0'33'47,"0"0"-31,0 0-1,0 66-15,0 100 16,-33-34 15,33 33-15,-33-32-16</inkml:trace>
  <inkml:trace contextRef="#ctx0" brushRef="#br0" timeOffset="125631.99">31717 6218 0,'0'33'16,"0"0"15,0 0-15,0 0-16,-33 0 15,33 99 1,-33 34 0,33-133-16,-33 132 15,33-132-15,-66 232 16</inkml:trace>
  <inkml:trace contextRef="#ctx0" brushRef="#br0" timeOffset="126017.99">31585 6218 0,'0'0'0,"-33"0"0,33 33 32,-34-33-17,34 33 1,-33 66 0,-33 33-1,33-32 1,0-1-1,33-33 1,0-33 0,33-33-1,33 33 1,0-33 0,67 0-1,-1 33 1</inkml:trace>
  <inkml:trace contextRef="#ctx0" brushRef="#br0" timeOffset="126255">31849 7177 0,'33'0'31,"0"0"0,0 0-31,67-33 16</inkml:trace>
  <inkml:trace contextRef="#ctx0" brushRef="#br0" timeOffset="126399">32246 7111 0,'33'0'15,"0"0"32,0 0-16,33 33-31</inkml:trace>
  <inkml:trace contextRef="#ctx0" brushRef="#br0" timeOffset="126540.99">32808 7177 0,'0'0'0,"33"0"78</inkml:trace>
  <inkml:trace contextRef="#ctx0" brushRef="#br0" timeOffset="130247">31089 7309 0,'33'33'94,"-33"0"-63,0 0 16,0 0-47,33-33 15,-33 67 1,0-1 0,0-33-1,33-33 48,-33 33-63,33-33 15,0 0-15,99 0 16,-66 0 15,34 0-15,-34 33 0,33-33-1,0 0 1,0 0-1,-66 0 1,34 0 0,-34 0-1,0 0-15,33 33 16,-33-33 0,0 0-16,0 0 15,0 0-15,0 0 31,0 0-31,33 0 0,1 0 16,-34 0 0,66 33 15,-33-33-15,-33 0-1,33-33 1,-33 33-1,-33-33-15,33 33 16,-33-33-16,33 0 16,1 0-1,-34-33 1,33-1 0,-33 34-16</inkml:trace>
  <inkml:trace contextRef="#ctx0" brushRef="#br0" timeOffset="133130.99">31717 7838 0,'33'0'0,"-33"33"140,0 0-140,33 1 0,-33-1 0,0 66 16,33-66-16,-33 99 15,0-99-15,33 100 16,-33-34 15,0 0-15,33-66 0,-33 0-16,0 0 15,-33-33 79,0 0-78,0 0-1,-33 33 1,0-33-16,-33 0 0,-199 0 15,33-33 1,100 33 0,132 0-1,-99 0 1,99 0-16,-67 0 16,34 0-1,-99 0 1,66 0-1,-67 0 1,34 0 0,-33 0-1,32 0 1,-32 0 0,-34 33-1,67-33 1,-33 0-1,-1 0 1,67 0 0,0 0 15,0 0-15,-67 33-1,67 0 1,-66 0-1,66-33 1,-67 34 0,67-1-1,-66 0 1,32 0 0,1-33-1,33 33 1,-66 0 15,-1 0-31,34 0 16,0 0 15,-34-33-15,100 33-1,0-33-15</inkml:trace>
  <inkml:trace contextRef="#ctx0" brushRef="#br0" timeOffset="133962.99">26888 8698 0,'-33'0'47,"0"0"-32,0 0 1,0 0-1,33 33-15,-33-33 16,-66 66-16,-1 34 16,1-34 15,0 33-15,0-66-1,33 0 1,33 0-1,0-33 48,33 33-63,-34-33 16,34 33 30,0-66-30,34 33 0,-34 33-1,33-33-15,0 0 16,33 33 0,-33-33-16,132 33 15,-132-33-15,100 34 16,-100-34-16,132 33 15,-132-33-15,66 33 16,1 0 0,-34 0-1,-33 0 1</inkml:trace>
  <inkml:trace contextRef="#ctx0" brushRef="#br0" timeOffset="136446">22490 12468 0,'0'34'47,"33"-34"-31,-33 33-16,33 0 15,-33 0 1,66 99 0,-33-33-1,0-33 1,-33-32-1,33-1 1,-33-66 0,66-1 15,0-32-15,34 33-1,65 0 1,33 0-1,-165 0-15,67 0 16,-67 33-16,66-33 16,66 0-1</inkml:trace>
  <inkml:trace contextRef="#ctx0" brushRef="#br0" timeOffset="137263">24375 10683 0,'-33'0'15,"66"0"1,-33 33 15,0 0 0,33-33-15,-33 33-16,0 0 0,33 33 16,0-66-16,0 66 31,0-66-31,0 66 16,0-66-1,33 33 1,34-33-1,-67-33-15,99 33 16,-99-33-16,33 33 16,100-66-1,-34 33 1,0 0 0,-66 33-1,0-33 1</inkml:trace>
  <inkml:trace contextRef="#ctx0" brushRef="#br0" timeOffset="137847">25863 11840 0,'0'33'63,"0"0"-48,0 0-15,0 0 16,0 0-16,0 1 15,33 32 1,0 33 0,-33-66-1,33 0 1,0-66 0,33 0-1,1 33 1,32-66-1,0 33 1,33 0 0,1 0 15,98-34-15</inkml:trace>
  <inkml:trace contextRef="#ctx0" brushRef="#br0" timeOffset="139279">20968 10583 0,'33'0'16,"-66"0"31,66 0-16,-33 33-15,33 0-1,0 34 1,67 65 0,-1 0-1,-33-132 1,-33 0-1,33-33 1,33-33 0,67 0-1,-1-33 1,34 32 0,-1 1-1,-99 33 1,1 0-1</inkml:trace>
  <inkml:trace contextRef="#ctx0" brushRef="#br0" timeOffset="142530">22324 15180 0,'33'-33'47,"-33"0"-32,33 33-15,0-33 16,1 33 0,-1 0-16,33-33 31,-33 66-15,33 0-1,0 0 1,0 0-1,-33-33 1,0 0 0,0 0-1,1-33 1,32 0 0,-33 33-1,33 0 1,-33 33-1,33 0 1,-33 1 0,33-34 15,34 0-15,-1-67-1,-33 1 1,0 33-1,-33 0-15,33 0 16,-33 33-16,0 33 16,0-33-1,67 33 1,-100 0-16,66 0 16,-33-33-16,0 0 15,33 0 1,66-33-1</inkml:trace>
  <inkml:trace contextRef="#ctx0" brushRef="#br0" timeOffset="149844">28244 10352 0,'0'-33'16,"0"0"0,0 0-1,0 0 1,33 33 0,67-67-1,-1 67 1,0 33-1,-66 1 1,0-1-16,0 33 16,-33-33-1,33 66 1,-33 0-16,0 34 31,-33-34-15,0-33-1,0-33 1,-33 0 0,0-33-1,0-33 1,33 0 0,-1-33-1,34 33 1,34-67 15,-1 34-15,0 33-16,66-33 15,-33 33 1,-33 0 15,0 33-15,-33 33-1,0 0 17,0 0-32,0 0 15,0 0 1,0 33 0,0 1-1,33-1 1,0-33-1,34-33 1,-1-33 0,33-33 15,-33-67-31</inkml:trace>
  <inkml:trace contextRef="#ctx0" brushRef="#br0" timeOffset="150261">29567 9922 0,'0'0'0,"0"33"31,-33-33-31,33 33 31,-33 66-15,33 0-1,-66 100 1,0-1 0,0 100-1,-1-67 1,1 100 15,66-298-31,0 67 0,-33-67 0,33 132 16</inkml:trace>
  <inkml:trace contextRef="#ctx0" brushRef="#br0" timeOffset="150960.99">29931 10385 0,'-33'0'16,"33"33"15,0 0 0,0 0-31,0 0 16,-33 0-16,33 133 15,-33 32 1,33-66 15,0 1-15,0-100-1,0 0 1,0-66 0,0 0 15,33 0-31,-33-1 16,66-32-1,0-33 1,0 33-1,-33 33 1,67 33 0,-67 33-1,33 33 1,-66 33 15,0-33-15,0-32-16,0 32 15,0-33-15,-66 33 16,0 0 0,-67-33-1,-231-99 1</inkml:trace>
  <inkml:trace contextRef="#ctx0" brushRef="#br0" timeOffset="151560.99">27351 10848 0,'-33'0'31,"66"0"0,0-33 1,0 33-17,1 0-15,98 0 16,33 0-1,1-33 1,-133 66 0</inkml:trace>
  <inkml:trace contextRef="#ctx0" brushRef="#br0" timeOffset="151778">27417 11146 0,'0'-34'16,"0"68"15,34-34-15,-34-34 0,33 34-16,0 0 15,0 0-15,66 0 16,-66 0-16,33 0 15,66-33-15</inkml:trace>
  <inkml:trace contextRef="#ctx0" brushRef="#br0" timeOffset="152177">27649 10550 0,'-33'0'0,"33"33"62,33-33-46,0 33-1,0 0-15,0-33 0,66 67 16,34-1 0,-100-33-16,66 66 15,-66-66 1,33 66-16,-66 1 31,-99-1-15,0 0-1,0 0 1,32-66-16</inkml:trace>
  <inkml:trace contextRef="#ctx0" brushRef="#br0" timeOffset="163425.99">29369 15214 0,'0'0'0,"-33"0"0,33-34 16,-33-32-1,-34 33 1,-32-33 0,33 33 15,-33 0-16,0 33 1,-34 33 0,34 0-1,-33 66 1,66 1 0,0-1-1,-1 33 1,34-33-1,33-66-15,0 67 16,0-67-16,33 33 16,0 33-1,34 0 1,-1-33 0,33-33 15,0-33-16,-66 34-15,67-34 16,-67 0-16,66 0 16,66-34-1,-33 1 1,-65-33 0,-1-66-1,-33 33 1,-33-34-1,0 1 1,-66-33 0,33 99-1,0 33-15,-34-34 16,67 34 0,-66 0-16,-33-33 31,0 66-16,0 0 1,-1 33 0,1 33-1,66 34 1,-33-1 0,33 33-1,0 0 1,33 1-1,33-34 1,33-33 0,0 0-1,66-33 17,67 0-32,-1-66 31,-32-33-16,-34-66 1,-66-1 0,-66 1-1,-33-66 1,0 165-16,-33-67 16,66 67-16,-66-33 15,33 66-15,-67-33 16,67 0-16,-33 33 15,-66 66 1,33 0 0,66-33-16,-67 67 15,67-67 1,-33 66-16,0 66 16,66-32-1,0-34 16,66 33-15,66-66 0,100-33-1,66-66 1,-100-33 0,-66-33-1,-99-100 1,-66-32-1,-99 66 1,99 132-16,-132-100 16,132 133-16,-100-33 15,-65 33 1,-1 99 0,166-99-1,-66 133 1,99-100-16,-33 66 15,0 99 1,66 1-16</inkml:trace>
  <inkml:trace contextRef="#ctx0" brushRef="#br0" timeOffset="164026">28972 15743 0,'0'0'0,"0"-33"16,0 0-1,33 33 48,0 0-47,0 0-16,33 33 31,33 33-16,1 0 1,-1 33 0,-33-33-1,0 0 1,-33-66-16,33 100 16,-33-67-16,1 0 15,65 0 1,-99 0-16,132-66 15</inkml:trace>
  <inkml:trace contextRef="#ctx0" brushRef="#br0" timeOffset="168588">29699 14486 0,'0'33'31,"0"0"0,-33-33-15,33 33-16,0 0 15,-33 0 1,33 0-16,-33 0 16,33 1-16,0-1 15,-33 0 1,0 33-1,0-66 1,66 0 0,-33-33-1,33 0 17,-33 0-17,33 0-15,-33-1 31,66-32-15,-33 33 0,-33 0-1,34-33 1,-1 33 0,-66 33 62,33 33-78,0 0 31,-34-33-15,34 33-16,-33-33 15,33 33-15,-33 33 31,-33 1-15,66-34 0,-33-33-1,33-33 48,0-1-48,66-32 17,-66 33-32,33-33 15,0 33 1,0-33 0,1 33-1,-68 33 63,34 33-78,0 0 16,-33 0 0,0 33-1,33 0 1,-33 0-1,0-32 1,33-1 0</inkml:trace>
  <inkml:trace contextRef="#ctx0" brushRef="#br0" timeOffset="186706">13295 9757 0,'0'-34'47,"-33"68"31,33-1-78,-33-33 0,0 99 16,0 0-1,33-66 17,33 0-17,0 0 1,33-66 0,-33-33-1,0 0 1,-33 0-1,0 33 1,-33 0 0,0 33-1,0 33 1,33 0-16,-33 0 16,33 0-16,-33 0 15,33 0 1,33-33-1,-33-33 17,33 33-17,-33-33-15</inkml:trace>
  <inkml:trace contextRef="#ctx0" brushRef="#br0" timeOffset="198938">14321 4266 0,'-33'0'0,"33"-33"0,0 66 110,0 0-95,-34-33-15,34 34 16,0-1-16,34 99 16,-34 33-1,33 1 1,0 65-1,33-65 1,-66-67 0,33-66-1,-33 0 1,0 0-16,0 0 31,0 0 0,0 0-31,0 0 16,0 0 0,33 100-1,0-67 1,0 0 0,0-66-1,0-33 1,33-33-1,1-34 17,-34 34-32,0 33 31,0 33-15,33 33-1,0 0 1,0 0-1,66 1 1,-32-34 0,-34-34-1,33-32 1,-66 33 0,33 0-1,-33 33 1,0 0-1,34 33 1,65 0 0,0-33 15,-99-33-31,100 33 16,-133-33-16,66 33 15,33-33 1,-66 0-1,33 33 1,-33 33 0,0-33-16,33 33 15,-33 0-15,34 0 16,32 0 0,33-33-1,-33-66 1,1 33-1,-67 0 17,66 0-17,-66 66 1,33 0 0,33 33-1,67 0 1,-67-66-1,33-33 1,0 0 0,-132 0-16,100 0 15,-67 33-15,0-33 16,33 33 0,0 33-1,33 33 1,-33 0-1,-32-32-15,65-1 16,-66-33 0,33 0-16,0-33 31,0-1-15,-33 1-16,0 33 15,-33-33-15,67 33 16,-34 33-1,33 0 1,0 1 0,66-34-1,-33 0 1,-65-34-16,-1 34 0,33-33 16,-33 0-16,33-33 15,-33 66-15,33-66 16,-33 66-1,-33-33-15,33 33 32,-33 33-32,33 33 31,34 0-15,-34-66-1,33 0 1,0-66 15,33-132-15,-99 165-16,33-33 0,-33 32 15,33 1-15,-33-33 16,0-33 0,33 66-1,-66-33 1,33 33-1,0-33 1,0-1 0,0-32 15,-33 33-15,0 0-1,-33 0 1,-33 0-1,-34 66 1,34 0 0,-99 66-1,132-66 1,-34 33-16,1-66 16,66 33-16,-66-33 15,-66-67 1,32 34-1,-65-33 17,99 66-32,-67 0 31,1 99-15,66 0-1,-67 33 1,67-32-1,0-67 1,-33-67 0,-1-32-1,100 99-15,-99-99 16,99 99-16,-66-33 16,-67 33-1,34 66 1,-66 66-1,-1 1 1,67-67 0,0 0 15,65-99-15,1-33-1,-33-33 1,-33 32-1,32 34 1,-32 33 0,33 66-1,66-66-15,-66 34 16,66-1-16,-100 0 16,1 0-1,33-66 1,66 33-16,-66-66 15,65 66 1,-65-67 0,-132 34-16</inkml:trace>
  <inkml:trace contextRef="#ctx0" brushRef="#br0" timeOffset="206586.99">16470 5457 0,'-33'-33'0,"33"66"31,33 0 1,-33 0-17,33-33-15,-33 33 0,33 0 16,1 0-16,32 100 15,33-1 17,-33-33-32,33 100 15,0-1 17,-32 1-17,32 32 1,-33-66-1,33 34 1,0-67 0,-99-66-16,67 67 15,-34-100-15,33 132 16,-33 0 0,33 67-1,0-34 1,0 1-1,-66-133-15,66 132 16,-66-132-16,67 133 16,-1-1-1,0 34 17,0-1-17,33 133 1,-33-99-1,1-1 1,-1-32 0,0 65-1,-33-131 1,33 98 0,0-32-1,-33-199-15,0 165 16,-33-131-16,66 65 15,-66-66-15,34 132 32,-1-164-32,0 131 0,33 133 15,-33-133 17,-33-132-32,66 199 15,-66-199-15,33 132 16,-33-132-16,33 165 15,0-164-15,-33 32 0,33 0 16,0 165 0,34 1-1,-67-199-15,33 99 16,-33-66-16,33 100 16,0 65-1,-33-65 1,0 32-1,33 34 1,-33-1 0,0-66-1,0-32 17,0 65-17,-33-32 1,33-133-16,0 99 15,0-99-15,-33 99 16,0 1 0,0-1-1,0-33 1,-1 0 0,-32-33-1,33 1 1,0-1-1,0 0 17,0-33-32,0 33 15,0-33 17,33 0-32,-33 33 15,33-33-15,-33 34 16,0-1-1,0 0 1,-1 33 0,1-33-1,-33 33 1</inkml:trace>
  <inkml:trace contextRef="#ctx0" brushRef="#br0" timeOffset="207523.99">18686 17462 0,'0'0'0,"33"0"78,-33 34-63,0-1 1,-33 0-16,33 0 16,0 99-1,-33 0 1,33 34 0,-33-34-1,0 0 1,0-32-1,33-34 1,-33-33 0,33 0-1,33-33 79,-33-33-78,33 33 15,0 0-31,0 0 16,33-66-1,33 33 1,-65-1-16,98-32 15,-99 33 1,66 0 0,-66 33-16,33-33 0,-66 0 15,67 33-15,-67-33 32,33 33-17,0-33 1</inkml:trace>
  <inkml:trace contextRef="#ctx0" brushRef="#br0" timeOffset="-205411.73">27186 18157 0,'-33'0'47,"33"33"-31,0-66 124,33 33-140,-33-33 0,0 0 0,33 0 16,-33 0-16,66-33 15,-33 66-15,0 0 16,33 33 0,1 66-1,-1 0 1,-66-33 0,0 33 15,0-32-16,-33 32 1,-33-33 0,32-33-1,-32 0 1,33-33-16,-33 33 16,33-33-16,0 0 15,0 0 1,33-33-1,0 0 1,0 0 0,0-33-1,33 0 1,33 0 15,0-1-15,-33 1-1,0 66 1,0 0-16,-33-33 16,34 33-1,-34 33 1,33 0 0,-33 0-1,0 0 1,0 1-1,0 32 1,0 0 0,0 0-1,0 0 1,0-33 15,33 0-15,0-33-1,0 0 1,66-33 0,-33-33-1,-33-66 1</inkml:trace>
  <inkml:trace contextRef="#ctx0" brushRef="#br0" timeOffset="-204960.75">28178 18455 0,'0'-33'0,"0"66"0,-33-33 15,66 0 16,-33-33-15,33 33 0,66-33-1,1-1 1,-67 34-16,99-33 16,-99 0-1,66 33 1,-66-33-1</inkml:trace>
  <inkml:trace contextRef="#ctx0" brushRef="#br0" timeOffset="-204646.73">28443 18058 0,'0'-33'0,"0"66"15,0 0 17,0 0-17,0 0 1,0 0-1,33 66 1,-33 34 0,0-67-1,0 33 1,0-66-16</inkml:trace>
  <inkml:trace contextRef="#ctx0" brushRef="#br0" timeOffset="-203911.73">29071 17694 0,'0'33'31,"0"0"1,0 0-32,-33 0 15,33 0-15,0 0 16,0 133-1,-33-1 1,33-132-16,0 133 16,0-133-16,-33 99 15,33-66 1,0-33 15,33-33-31,-33-33 31,0-33-15,0 33-16,33-33 16,-33 33-16,33-33 15,33-1 1,0 34 0,1 0-1,-1 33 1,66 0-1,-66 33 1,-66 0-16,33 0 16,0 1-16,-33-1 15,33 33 1,-66 0 0,0 0-1,-66 0 16,33-33-15,-66-33 0,32 0-1,-98-132 1</inkml:trace>
  <inkml:trace contextRef="#ctx0" brushRef="#br0" timeOffset="-203158.75">29832 18752 0,'0'0'0,"33"0"31,-33-33-15,33 33-1,-33-33 1,66-66 0,-33 0-1,0 66-15,-33-33 16,0 32-16,33 1 16,-33 0-1,-33 33 16,33 33-31,-33 0 16,0 34 0,0 32-1,0-33 1,66 0 0,0 0-1,33 0 16,33-33-15,1 1 0,-34-68-1,-33-32-15</inkml:trace>
  <inkml:trace contextRef="#ctx0" brushRef="#br0" timeOffset="-202696.73">30063 17926 0,'0'0'16,"0"33"30,0 0-30,0 0 0,0 0-1,0 0 1,33-33 0,0 0 15,-33-33-31,34 0 15,-34 0 1,-67-33-16</inkml:trace>
  <inkml:trace contextRef="#ctx0" brushRef="#br0" timeOffset="-200696.73">27682 20108 0,'0'-33'16,"-33"33"-16,33-33 31,-33 0-31,33 0 16,0-33 0,0 33-1,33 33 16,33-33-15,33 66 0,1 33-1,-34 99 1,-33-65 0,-66 32-1,-67 0 1,-32-33-1,66-32 1,0-34 0,99-33 15,-33-33-15,33 33-1,66 0-15,0-34 31,-65 34-31,65 0 16,-66 0-16,132 0 0</inkml:trace>
  <inkml:trace contextRef="#ctx0" brushRef="#br0" timeOffset="-200396.73">28443 20406 0,'33'0'47,"0"0"-32,-33-33 1,33 33-16,33 0 16,0-33-1,100 0 1,65 33 0</inkml:trace>
  <inkml:trace contextRef="#ctx0" brushRef="#br0" timeOffset="-200113.73">28641 19976 0,'0'33'62,"33"-33"-46,-33 33-16,0 0 0,0 0 15,33 166 1,0-100 0,-33 33-1,-33 34 1</inkml:trace>
  <inkml:trace contextRef="#ctx0" brushRef="#br0" timeOffset="-199546.75">29501 19943 0,'-33'0'16,"0"0"0,0 0-1,0 33 1,0 33-1,0 0 1,33 0 0,0 1-1,33-67-15,0 33 16,-33 0 0,66 0-1,33 0-15,0 0 31,1 33-15,-34-33 0,-33 0-1,-33 0 1,0 0 0,-33 1-1,-33-1 1,-34 0-1,1-33 1,0-33 0,-133-133-1</inkml:trace>
  <inkml:trace contextRef="#ctx0" brushRef="#br0" timeOffset="-199312.75">29303 19910 0,'0'0'0,"33"0"62,-33-33-62,33 33 16,0 0-1,0 0-15,0-33 0,99 33 16,67-33 0</inkml:trace>
  <inkml:trace contextRef="#ctx0" brushRef="#br0" timeOffset="-198661.75">30096 20671 0,'33'0'15,"-33"-33"1,0-1 15,34 1-15,-34 0-16,33 0 16,0-33-1,0 33 1,-33 0-1,-33 33 1,33 33 15,-33-33-31,0 66 32,-1 0-32,68 0 15,32 1 16,0-34-15,33-33 0,0 0-1,0-66-15</inkml:trace>
  <inkml:trace contextRef="#ctx0" brushRef="#br0" timeOffset="-198378.73">30361 20075 0,'0'0'0,"0"33"47,-33-33-32,33 33 1,33-33 0,-33 33-1,0 1 1,66-34 0,-33-34-1</inkml:trace>
  <inkml:trace contextRef="#ctx0" brushRef="#br0" timeOffset="-196747.73">27318 21134 0,'0'33'0,"33"-33"31,0 0-15,-33-33-16,67 33 16,98-33-1,-33-1 17,34 34-17,-67 0-15,-33 0 16,-33 0 15,-99 0-15,33 0-1,-133 67 1,1-67 0,132 33-16,-99-33 15,99 0-15,0 0 0,-1 33 16,1-33-1,66 0 1,1 0 0,98 0-1,33-33 1,-132 33-16,0 0 16,67-33-16,32 0 15,-66 33 16,-99 0-15,-33 33 0,-67 33-1,-32 0 1,33-66 0,132 33-1,33-66 1,66-33-1,66 0 1,-65-1 0,-67 67-1,-66 34 1,-33 32 15,-100 66-31</inkml:trace>
  <inkml:trace contextRef="#ctx0" brushRef="#br0" timeOffset="-195261.75">27484 20274 0,'33'33'63,"-66"-66"15,33 0-78,-33 33 16,33-33-1,-100-100-15,67 100 16,-33-33-16,33 0 15,-132-166 1,65 67 0,-32-33-1,-33-1 1,-34 34 0,67 99-1,-133-100 1,1 34-1,-1 33 1,1-34 0,32 67-1,1 0 1,-133 0 15,165 33-31,1 0 16,0 0 15,-34 33-15,1-33-1,32 33 1,-32 0 0,32 0-1,166 33-15,-132-33 16,132 33-16,0-33 0,-100 33 15,-32 0 1,-34 33 0,133-33-1,-33 0-15,33-33 0,-66 66 16,99-32-16,-100-1 16,100 0-1,-66 33-15,0-33 31,-166 99-15,133-99 0,99 0-16,-166 33 15,166-32-15,-33-34 0,-66 66 16,-67 0 0,166-66-16,-132 66 15,132-33-15,-99 33 16,32 0-1,1 1 1,33-1 0,0-33-1,66 0 17,33 0-32</inkml:trace>
  <inkml:trace contextRef="#ctx0" brushRef="#br0" timeOffset="-194130.73">20208 18653 0,'0'0'0,"0"-33"16,-34 33-16,34-33 16,-33 33 31,33 33-32,-33-33 1,33 33-16,-66 66 15,-33 1 1,66-100-16,-66 132 16,66-99-1,0 33-15,-1-66 0,1 66 16,0-33-16,-33 67 16,66-67-1,-33 0 1,0-33 78,66 0-16,-33 33 78,-33-33-140,66 0 109,0 0-110,0 0-15,0 0 16,67 0-16,-1 0 31,99 0-15,-66 0-1,34 0 1,-100 0 0,-33 0-16</inkml:trace>
  <inkml:trace contextRef="#ctx0" brushRef="#br0" timeOffset="-191597.73">29137 21101 0,'0'-34'31,"0"1"0,33 33-31,-33-33 16,0 0-1,33 0 1,0 0 0,1 33-1,65-33 1,0 66-1,-33 33 1,-33-33-16,0 0 16,0 0-16,0 34 15,34-34 1,-1-33 0,0-33-1,-33-34 1,33 1 15,-33 66-15,0 0 15,0 0-31,0 0 16,0 33-1,67 34 1,-34-67-1,33 0 1,-33-34 0,-66 1-16,33 0 15,0 33-15,0 0 16,0 0 15,1 0-15,-1 0-16,33 66 31,33-66-15,-33 0-1,33-33 1,-33 0 0,1 0-1,-34 0 1,0 66-1</inkml:trace>
  <inkml:trace contextRef="#ctx0" brushRef="#br0" timeOffset="-188948.75">30295 21034 0,'0'-33'47,"-33"66"15,33 0-46,0 34-1,0-34-15,-33 99 16,33-99-16,0 132 16,-33-132-16,33 1 0,0 32 15,-33 132 1,-34-99-1,34-33 1,33-32-16,-33 32 16,0-33-16,0 33 15,-33 0 1,-33 33 0,-1-33-1,1 1 1,-33-1 15,0 0-15,-1 0-1,-32 0 1,0 33 0,-1-32-1,1 32 1,-34-33-1,34 0 1,-33 0 0,-34 0-1,1-33 1,-34 0 0,67 1-1,-67-1 1,-33-33 15,1 0-15,-1 0-1,100-33 1,-100-34 0,133 34-1,-100-33 1,-33-33-1,133 33 1,-33-33 0,165 99-16,-100-67 15,100 34-15,-66 0 16,-66-66 0,65 66-1,67 0-15,-66 0 16,66 33-1,-33-33 1,-33-33 0,99 33-16,-33 33 15,-1-33-15,-65-1 16,66 1 0,-33 0-1,33 0 1,0 33-1,33-33 1,-66 0 0,33 0-1,0 33 1,0-33 0,-1 0-1,1 66 32</inkml:trace>
  <inkml:trace contextRef="#ctx0" brushRef="#br0" timeOffset="-188380.73">23052 22060 0,'0'0'0,"-33"0"31,33-33 0,0 66-15,0 0 15,-33 0-15,33 0 0,0 0-16,0 0 0,-33 66 15,33-66 1,-33 33-1,33 67 1,0-34 0,-34-33-1,68 0 1,-68-66 0</inkml:trace>
  <inkml:trace contextRef="#ctx0" brushRef="#br0" timeOffset="-188014.73">22986 21993 0,'0'0'0,"0"-33"31,33 33 16,0 33-47,0-33 16,0 34 0,132 32-1,1 33 1,-34 0-1,0 0 1,-33-32 0,-65-34-1,-34-66 1,0-1 0</inkml:trace>
  <inkml:trace contextRef="#ctx0" brushRef="#br0" timeOffset="-163334.74">30890 19943 0,'-33'33'0,"33"0"31,-33-33 0,66 0 1,-33-33-17,33 33 17,-33-33-32,66 0 15,67-166 1,98-98-1,-33-67 1,-32 66 0,-166 232-16,99-265 15,-99 265 1,-33-198 0,-33 32-1,-66 100 1,-1 66-1,67 99-15</inkml:trace>
  <inkml:trace contextRef="#ctx0" brushRef="#br0" timeOffset="-162301.74">31089 14717 0,'0'0'0,"0"-33"15,-34 33-15,34-33 16,-33 33 15,0 33-15,0 0 0,-33 34-1,33 32 1,33-66-16,-33 99 15,33-99-15,0 0 16,66 100 0,0-67-1,33-33 1,1 0 0,32 0-1,-33 0 1,-33 0-1,0-33 1,-32 33 0,-34 0-1,-34 0 17,1 0-17,-33 0 1,0 1-1,-66-34 1,33 0 0,-100-100-16</inkml:trace>
  <inkml:trace contextRef="#ctx0" brushRef="#br0" timeOffset="-162001.74">30956 14420 0,'0'0'0,"33"0"47,0 0-31,0-33-1,1 33-15,-1 0 16,132-66 0,66 33-1</inkml:trace>
  <inkml:trace contextRef="#ctx0" brushRef="#br0" timeOffset="-161335.74">31882 15710 0,'0'-33'31,"0"66"-15,33-66-1,-33-1 1,33 1-1,1-99 1,32 0 0,-66 33-1,33 32 1,-66 34 0,0 33-1,0 33 1,-34 34 15,34-34-15,0 99-16,33-66 15,33-66 1,0 66 0,0-33-16,1 0 15,98 0 1,-33-33-1,0-33-15</inkml:trace>
  <inkml:trace contextRef="#ctx0" brushRef="#br0" timeOffset="-160966.75">32081 14751 0,'0'0'0,"-33"0"16,33 33 46,33-33-46,-33 33-16,33-33 15,0 0 1,0-66 0,0 32-1,-66 1 1,0 0-16</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8:18:34.770"/>
    </inkml:context>
    <inkml:brush xml:id="br0">
      <inkml:brushProperty name="width" value="0.05292" units="cm"/>
      <inkml:brushProperty name="height" value="0.05292" units="cm"/>
      <inkml:brushProperty name="color" value="#C00000"/>
    </inkml:brush>
  </inkml:definitions>
  <inkml:trace contextRef="#ctx0" brushRef="#br0">28873 12601 0,'0'-33'31,"0"0"47,-33 33 47,0 0-109,-1 0-1,1 0-15,-66-33 16,-132-1-1,65 34 1,67 0 0,-33 0-1,33 0 1,32 0 0,1 34-1,-33-68-15</inkml:trace>
  <inkml:trace contextRef="#ctx0" brushRef="#br0" timeOffset="601.94">27649 12535 0,'0'0'0,"33"0"47,-33 33-47,0 0 15,33 0 1,33 66 0,33-33-1,34 33 1,-1 1-1,0-1 1,-32-33 0,-1-33-1,-33 0 1,-33 0 0</inkml:trace>
  <inkml:trace contextRef="#ctx0" brushRef="#br0" timeOffset="1065.9">28608 13328 0,'0'-33'31,"0"66"1,-33-33-32,0 33 15,-33 34-15,-67 65 16,34-99 15,-33 66-31,33 0 16,-67 34-1</inkml:trace>
  <inkml:trace contextRef="#ctx0" brushRef="#br0" timeOffset="1532.85">27914 14023 0,'0'33'47,"33"-33"-31,0 0-1,0 0 1,0 0-16,99 0 16,133 33-1,-100 0 1,0-33 0,1 0-1,-67 33 1,-33-33-1,-33 33 1</inkml:trace>
  <inkml:trace contextRef="#ctx0" brushRef="#br0" timeOffset="3682.66">28310 15511 0,'0'33'47,"0"0"0,0 0-32,0 0-15,0 1 16,0-1-16,-33 99 16,66 33-1,-33 1 1,0-1 15,33 33-15,-33-164-16,0 32 15,0-33-15,0 0 0,0 0 16,0 0 0,34 33-1</inkml:trace>
  <inkml:trace contextRef="#ctx0" brushRef="#br0" timeOffset="4302.6">29005 15577 0,'0'33'47,"0"0"-16,-33-33-31,66 34 16,-33-1-16,0 33 15,0 33 1,0 33 0,0-99-16,33 100 15,-33-100-15,0 66 16,33 33 0,-33-99-16,0 100 15,0-100-15,0 33 16,33 0-1,-33 0 1,0-33 0</inkml:trace>
  <inkml:trace contextRef="#ctx0" brushRef="#br0" timeOffset="5015.53">27318 15511 0,'0'33'0,"33"-33"15,0 0 17,0 0-17,1 0 1,32 0-16,99 0 16,33 0 15,-131 0-31,263 33 15,-264-33-15,67 0 16,-1 0-16,67 0 16,-133 0-16,132 0 15,34 0 1,-100 0 0,-99 0-16,66 0 15,-66 0-15,33 0 16,1 33-16</inkml:trace>
  <inkml:trace contextRef="#ctx0" brushRef="#br0" timeOffset="9616.11">28211 14717 0,'-33'0'15,"66"-33"126,-33 0-110,33 0-31,0 0 16,-33 0-1,0 0-15,33-33 16,-66 66 0,0 0-1,0 0-15,0 33 16,0 0-16,33 0 16,0 0-1,33 33 1,-33-33-16,33-33 15,-33 33-15,33 1 16,33-1 0,-33 0-1,1-33 1,-1 0 15</inkml:trace>
  <inkml:trace contextRef="#ctx0" brushRef="#br0" timeOffset="9826.09">28377 14321 0,'0'-33'15,"0"66"48</inkml:trace>
  <inkml:trace contextRef="#ctx0" brushRef="#br0" timeOffset="10230.06">28608 14651 0,'33'0'31,"0"0"0,0 0-31,0 0 16,0 0-1,67 0 1,-67 0-16,66 0 16,-66 0-16,99 0 0</inkml:trace>
  <inkml:trace contextRef="#ctx0" brushRef="#br0" timeOffset="10447.04">28840 14817 0,'33'0'47,"0"0"-31,0 0-16,0 0 15,99 0 1</inkml:trace>
  <inkml:trace contextRef="#ctx0" brushRef="#br0" timeOffset="11813.91">29699 14585 0,'0'-33'47,"0"0"-31,-33 33-1,33-33 1,-33 33-1,0 0 1,-33 33 0,33 0-1,0 0 1,0 33 15,33 0-15,33-32-1,-33 32 1,66-33 0,-33 0-16,33-33 15,-33 0-15,0 0 16,34 0-16,-34 0 16,0 0-16,0-33 15,-33 0 1,0-67-1,-33 34 1,-33-33 0,-34 33-1</inkml:trace>
  <inkml:trace contextRef="#ctx0" brushRef="#br0" timeOffset="12829.82">28244 11642 0,'33'0'62,"0"0"-30,-33 33-17,33-33-15,1 0 0,-34 33 16,99 33-1,-33 0 1,-33 0 0,-33-33-1,-33-66 48,33 0-48,0-33 1,0 0 0,0-66-1,33 65 1,0 34 0,0 33-1,33 33 1,-33 100-1,0-34 1,34 66 0,-67-99-1,0 1 1</inkml:trace>
  <inkml:trace contextRef="#ctx0" brushRef="#br0" timeOffset="15263.59">28343 17727 0,'0'-33'0,"0"66"63,-33 0-16,33 0-32,-33-33-15,33 33 16,-33-33-16,0 66 16,-33 67-1,0-67 1,0 0-1</inkml:trace>
  <inkml:trace contextRef="#ctx0" brushRef="#br0" timeOffset="15614.56">28079 17661 0,'33'33'63,"-33"0"-48,0 0 1,33-33-16,-33 33 0,33 0 15,33 100 1,33-34 0,-32 0-1,-34-99 1,0 33 15</inkml:trace>
  <inkml:trace contextRef="#ctx0" brushRef="#br0" timeOffset="16317.5">28740 17727 0,'33'33'63,"-33"0"-47,0 0-1,0 0-15,0 0 16,0 1-16,0-1 15,0 66 1,0-66 15,0 0-31</inkml:trace>
  <inkml:trace contextRef="#ctx0" brushRef="#br0" timeOffset="16501.49">28807 17529 0,'0'-33'0,"0"-1"47,0 68-47,0-1 16</inkml:trace>
  <inkml:trace contextRef="#ctx0" brushRef="#br0" timeOffset="17112.42">29038 17793 0,'0'0'0,"0"-33"0,33 33 47,-33 33-31,0 0 15,66 0-15,-33 34-1,33-1 1,-66-33-16,34 33 16,-34-33-1,0-66 48,0 0-48,0 0-15,-34 0 16,68-33 0,-34-67-1,33 67 1,33 33-1,-33 33 1,33 33 0,-33 33-1,-33 67 1,0-34 15,33 0-31</inkml:trace>
  <inkml:trace contextRef="#ctx0" brushRef="#br0" timeOffset="17929.34">30096 17926 0,'0'0'16,"0"-34"-16,0 1 0,-33 33 31,33-66-31,-33 0 16,0 33-1,-33 33 1,-33 66 15,0 0-15,32 34-1,67-1 1,67-33 0,-1-33-1,66-33 1,0-33-1,-66-33 1,-32 0 0,-34 33-1,-34 33 17,34 33-17,0 0 1,34 66 15,-34 33-15,33 34-1,0-34 1,0 0 0,-33 67-1,0-133 1,0 33-1,0-66 1,-33-33 0,33 33-1,-33-66 1,0 33 0,-67-66-1,1-33 1,0-1 15,0-65-15,66-66-16</inkml:trace>
  <inkml:trace contextRef="#ctx0" brushRef="#br0" timeOffset="19029.25">26690 16073 0,'-33'0'0,"-33"34"31,66-1 0,-33-33-31,33 33 16,0 33-1,33-33 1,33 0 0,33-33-1,-33-33 1,-66 0-1,0 0 1,-66 0 0,0 33-1,33 0 1,33 33 0,0 33-1,0-33 1,66 0 15,0-66-15,0 0-1,-66 0 1,-33-33 0,0 33-1,-33 0 1,0 66-1,0 0-15</inkml:trace>
  <inkml:trace contextRef="#ctx0" brushRef="#br0" timeOffset="19814.18">26624 13130 0,'-33'0'31,"0"0"-15,33 33 0,-34-33-16,1 33 31,0 33-31,0 0 31,33 1-15,33-67-16,0 33 15,0-33-15,1 0 16,32-33 0,-33-34-1,-33 1 1,-33 33-1,-33 33 1,32 0 0,1 33-1</inkml:trace>
  <inkml:trace contextRef="#ctx0" brushRef="#br0" timeOffset="27111.51">7574 2017 0,'0'-33'16,"0"66"-16,0-99 15,0 33 1,33 0 0,0-33-1,0 33 1,0 0-1,0 33-15,33 0 16,-33 0-16,33 33 16,34 0-1,65 66 1,-66-66 0,0 0-1,-32-33 1,-34-33 15,0 0-15,33-33-1,-33 66 1,99 33 0,1 0-1,32 33 1,0-33-1,-32-33 1,-1-66 0,0 0-1,-66 0 1,-33 66-16,0-66 16,1 66-16,-1 0 31,0 33-31,0-33 0,0 66 15,0-33 1,66 33 0,0-33-1,67 0 1,-67-66 0,99-99-1,-132 66 1,-32 33-1,-1 66 1,33 0 0,66 66-1,0-33 1,67-66 0,-100-66-1,33 0 1,-99 0 15,0 66-15,1 0-1,98 99 1,33-33 0,-33 0-1,-32-66 1,65-33-1,-66-33 1,-33 0 0,1 0-1,-1 33 1,0 66 0,33 66-1</inkml:trace>
  <inkml:trace contextRef="#ctx0" brushRef="#br0" timeOffset="34243.86">4498 3605 0,'0'33'16,"33"0"140,0 0-140,0 0-16,0 0 15,0-33-15,-33 33 16,33-33-16,0 0 31,0-33-15,67 0-16,98-99 15,-66 66 1,-32 0 0,-67 66 15,0-33-15,0 33-1</inkml:trace>
  <inkml:trace contextRef="#ctx0" brushRef="#br0" timeOffset="34874.8">6284 3704 0,'0'0'0,"33"0"47,0 33-32,0-33 1,0 33-16,33 33 16,-33 1 15,34-1-15,-34-33-1,0-33 1,-33-33-1,33 0 1,33 0 0,33-34-1,0 1 1,34 33 0,-1 0-1,-33 66 1</inkml:trace>
  <inkml:trace contextRef="#ctx0" brushRef="#br0" timeOffset="35424.75">8698 3836 0,'-33'0'0,"66"0"0,-33 0 63,0 34-48,33-34 1,-33 33-16,33 0 15,33 33 1,-32 0 0,32-33-1,-33-33 1,0-33 0,66-33-1,0 33 1,0-33-1,1-1 17,-1 67-32</inkml:trace>
  <inkml:trace contextRef="#ctx0" brushRef="#br0" timeOffset="60919.42">31452 3671 0,'0'0'0,"0"-33"31,-33 0-15,33 0 15,0 66 31,33 0-46,-33 0 0,33 0-16,-33 0 15,33 0 1,1 33-16,-1 1 31,0-34-15,0-33-1,0 0 17,0 0-32,0-33 15,165-34 1,34-32 0,33 33-1,-67 0 1,0 33-1,-131 0 1,-34 33 0</inkml:trace>
  <inkml:trace contextRef="#ctx0" brushRef="#br0" timeOffset="95161.27">24110 9757 0,'0'33'172,"0"0"-172,0 0 16,0 0-16,0 33 16,0 66-1,0-99 1,0 33-1,0-32 1,0-1 0</inkml:trace>
  <inkml:trace contextRef="#ctx0" brushRef="#br0" timeOffset="95600.23">23945 9988 0,'-33'-33'47,"66"33"15,-33 33-62,33-33 16,0 0-16,0 0 15,0 0-15,66 33 16,-33-33 0,-32 0-1,-1 0 1,-33 33 0</inkml:trace>
  <inkml:trace contextRef="#ctx0" brushRef="#br0" timeOffset="95944.2">24540 9922 0,'0'33'110,"-33"0"-95,33 0 1,0 0-16,0 33 0</inkml:trace>
  <inkml:trace contextRef="#ctx0" brushRef="#br0" timeOffset="96133.18">24573 9624 0,'33'0'0,"-33"33"15</inkml:trace>
  <inkml:trace contextRef="#ctx0" brushRef="#br0" timeOffset="96627.13">24805 9922 0,'0'0'0,"33"0"47,-33 33-32,0 0 1,33-33 0,-33 33-1,0 0-15,33 0 16,0-33-16,-33 33 16,33-33-1,0 0 1,-33-33 15,33 0-15,-33-33 15,33 66-31,-33-66 16,0 33-16,33 0 15,-33 0 1</inkml:trace>
  <inkml:trace contextRef="#ctx0" brushRef="#br0" timeOffset="97177.08">25301 10054 0,'0'33'32,"33"-33"30,0 0-46,0 0-16,0 0 15,-33-33-15,66 0 16,-33 0 0,0-66-1,-33 66 1,0 0 15,-33 0-31,-33 66 16,33 0 15,-33 0-15,33 33-1,33 0 1,0 0-1,33 0 1,66 1 0,133-34-1</inkml:trace>
  <inkml:trace contextRef="#ctx0" brushRef="#br0" timeOffset="100926.74">26524 9922 0,'-33'0'47,"66"0"-31,-33 33-16,0 0 31,0 0-15,0 66-1,0-33 1,0 1 0,34 32-16</inkml:trace>
  <inkml:trace contextRef="#ctx0" brushRef="#br0" timeOffset="101126.73">26458 9657 0,'33'66'47</inkml:trace>
  <inkml:trace contextRef="#ctx0" brushRef="#br0" timeOffset="101659.67">26822 10087 0,'33'0'16,"-33"33"46,33-33-62,-33 33 16,33 0-1,-33 1-15,33-1 16,1 33 0,-34 0-1,-34-66 17,34-66-17,0 0 1,0-34-1,34 1 1,-1 66 0,-33 0-1,33 33 1,0 0-16,-33 33 16,66 33-1,-66 33 1,33-32-16,-33-1 15,0-33-15,33 0 16,-33 0-16,0 33 0</inkml:trace>
  <inkml:trace contextRef="#ctx0" brushRef="#br0" timeOffset="101959.64">27384 9492 0,'0'33'47,"0"0"-31,0 0-16,0 0 0,0 33 15,33 67 1,1 32 0,-1 33-1,-33-65 1,33-1-16</inkml:trace>
  <inkml:trace contextRef="#ctx0" brushRef="#br0" timeOffset="102176.62">27351 10153 0,'0'0'0,"33"0"47,0 0-47,1 0 16,164 0-1</inkml:trace>
  <inkml:trace contextRef="#ctx0" brushRef="#br0" timeOffset="103126.54">27781 10253 0,'33'0'62,"0"0"-46,0 0 0,1 0-16,-1 0 15,0 0-15,0 0 16,-33-33-16,66-1 16,-66 1-1,0 0-15,0 0 16,-66 0-1,0 0 1,-1 66 0,34 33 15,0 0-15,33 1-1,33-1 1,67-33-1,65-33 1,0-66 0,1 0-1,-100-1 1,-66 1 0,-66 33-1,33 33-15,-67 33 16,100 0-16,-66 0 15,0 67 1,99-34 0,33-33 15,67 0-15,-100-33-16,99-33 15,-99 33-15,0-33 16,0 0-1,-66 66 17,33 0-17,-33 66 1,33 0 0,33 0-1,0-32 1,-33-1-1,0-33 1,-33-33 0,0-33 15,-66 0-15,33-33-1,0-1 1,99-98-1</inkml:trace>
  <inkml:trace contextRef="#ctx0" brushRef="#br0" timeOffset="103576.5">28873 10153 0,'33'0'47,"0"0"-16,0 0-16,0 0 1,0 0-16,0 0 16,0 0-1,0-66 1,-66-33 0,0 66-1,0 33-15,-33 0 16,33 0-16,0 33 15,-33 33 1,66 33 0,33-32 15,132 65-31</inkml:trace>
  <inkml:trace contextRef="#ctx0" brushRef="#br0" timeOffset="103959.46">29402 9922 0,'0'33'78,"0"0"-63,33-33-15,-33 33 0,0 0 16,0 0-16,33 66 16,-33-32 15,33-1-15,-33-33-1,0-66 16,-33 33-31,33-66 16,0 33 0,0-67-1,33 1 1,33 33-16</inkml:trace>
  <inkml:trace contextRef="#ctx0" brushRef="#br0" timeOffset="104492.4">29997 9922 0,'0'-33'0,"-33"33"31,0 0-15,0 0-1,33 33 1,-33-33-16,33 33 0,-66 0 16,66 33 15,33 0-15,33 0-1,0-32 1,33-1-1,-66 0-15,34-33 16,-34 33-16,0-33 16,-33 33-1,-33 0 1,0 33 0,-34-33-1,-65-33 1</inkml:trace>
  <inkml:trace contextRef="#ctx0" brushRef="#br0" timeOffset="105442.33">27021 10418 0,'0'33'62,"33"0"-30,-33 0-32,0 0 15,33 33 1,33 100-1,-33-34 1,-33-33 0,0-66-16,0 0 15,0 0-15,0 1 16,-33-34 0,33 33-1,-33-33 1,-33 33-1,-34-33 1,1 33 0,-66 0 15,-1-33-15,1 33-1,0 33 1,-1-33-1,100 0 1,-33-33 0,66 0-1,-66 0-15</inkml:trace>
  <inkml:trace contextRef="#ctx0" brushRef="#br0" timeOffset="106075.27">26095 10914 0,'-34'0'31,"1"0"16,33 33-47,-33-33 16,33 33-16,-66 0 15,33 0-15,0 0 16,0 0-16,-33 67 16,0 32-1,33-66 1,-34 0-1,67-33 1,34-33 31,-1 0 15,-33 33-62,33-33 16,0 34-16,0-34 16,66 33-16,99 0 31,67 0-31</inkml:trace>
  <inkml:trace contextRef="#ctx0" brushRef="#br0" timeOffset="112807.65">19579 16570 0,'33'0'0,"-66"0"0,33-34 16,0 68 31,33-34-32,-33 33 17,0 0-17,33 0-15,0 66 16,0 33-1,34-33 1,-34-32 0,0-34-1,0-33 17,0 0-17,-33-33 1,33 33-1,-33-33 1,66-1 0,66-32-1,34-33 1,98-33 0,34-34-1,-33 1 1,-100 99-1,-66 0 1,-66 66 15</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8:34:04.660"/>
    </inkml:context>
    <inkml:brush xml:id="br0">
      <inkml:brushProperty name="width" value="0.05292" units="cm"/>
      <inkml:brushProperty name="height" value="0.05292" units="cm"/>
      <inkml:brushProperty name="color" value="#C00000"/>
    </inkml:brush>
  </inkml:definitions>
  <inkml:trace contextRef="#ctx0" brushRef="#br0">14387 5655 0,'-33'0'0,"66"0"47,0 0 31,0 0-63,0 0-15,0 0 0,0 34 16,199-1 0,-100-33-1,0 33 1,-33-33 0,-32 0-1,-1 0 1,-33-33-1,0 33 1,0 0 0,66 33-1,0 0 1,1 0 0,65-33 15,-33 0-16,-99 0 17,0-33-17,0 33-15,67 0 16,98-33 0,-132 33-16,67 0 15,-100 33-15,0-33 0,99 0 16,-99 0-16,66-33 15,0 0 1,1 0 0,-67-1-1,0 34 1,66 67 0</inkml:trace>
  <inkml:trace contextRef="#ctx0" brushRef="#br0" timeOffset="783.92">17992 5755 0,'0'0'15,"0"-33"-15,33 33 16,-33-33-1,33-1 1,0 1 0,33 33-1,33 67 1,0 32 0,1 0-1,-1-33 1,0-33-1,-66-33-15,66-33 16,-66 33-16,-33-33 0,67 0 16,32 0-1,0 0 1,0 33 15,67 33-31,-34 0 31,99 0-15,-65-33 0,-1-33-1,-33 0 1,34 0 0,-34-33-1,-33 66 1,1 33-1,32-33 1,0 33 0,-99-33-16,133 33 15,-133-33-15,132-33 16,-33 33 0,34-66 15,32 33-31</inkml:trace>
  <inkml:trace contextRef="#ctx0" brushRef="#br0" timeOffset="1514.86">23449 5722 0,'0'0'15,"33"0"-15,0 0 16,0 0 0,0 0-1,33 0 1,33 33 0,1-33-1,-67 0-15,99 0 16,-132-33-16,132 33 15,-66-33 1,1 33 0,-1 33-1,66 0 1,-33 0 0,33-33 15,34 0-16,-1-66 1,-33 33 0,-32 33-1,-34 0 1,33 33 0,0 0-1,34 0 1,65 0-1,0-33 1,-32-33 0,-67 0-1,0 33 1,0 33 15,166 0-31</inkml:trace>
  <inkml:trace contextRef="#ctx0" brushRef="#br0" timeOffset="2082.8">28244 5689 0,'0'0'0,"33"0"31,0 0-15,0 0-16,1 0 16,-1 0-1,66 33 1,-33 0 0,33-33-1,0-33 1,67-34-1,-34 34 1,-66 0 0,-33 33-1,33 0 1,1 66 0,32-32-1,33-1 16,0-33-15,-32-33 0,-1-1-16</inkml:trace>
  <inkml:trace contextRef="#ctx0" brushRef="#br0" timeOffset="52888.14">24441 8533 0,'0'-33'0,"0"66"125,-33 0-93,33 0-1,0 0-15,0 33 15,0 0-16,-33 0 17,33 1-1,0-1-15,0 33 15,0-33-16,33 0 17,-33 0-32,0-33 15,0 34 1,0-34 0,0 0 15,33 0-16,-33 0 1,0 0 15,33 0 1,-33 0-1,0 0-16,33-33 17,0 33-17,0 0 1,0 0-16,33 1 31,-33-34-15,1-34-1,-1 34 1,0 0 0,0 0 15,0 0-31,33 0 16,99 34-1,-32-34 1,-100 0-1,0-34 1,0 34 0,165-33-1,-32 0 1,-100 66 15,33-33-15,-33 0-1,33 0 1,1-66 0,-1 33-1,0 0 1,33 33 0,-32 33-1,-34-33 1,0 33-1,-33-33-15,33 33 16,-33-33-16,33 0 16,34-33 15,-34 0-31,33 0 16,-33 0 15,33 66-16,-33-33 1,34 66 0,-34-33-1,-33 0-15,33-33 16,-33 33-16,0-33 0,0 0 16,66-33-1,1 0 1,-34 0-1,0 0 1,-33 33 0,33 0-1,0 33 1,0 0 15,34 0-31</inkml:trace>
  <inkml:trace contextRef="#ctx0" brushRef="#br0" timeOffset="53537.09">28410 9062 0,'0'33'62,"33"-33"-46,-33 33-16,33 0 0,0 0 31,0 33-15,0-33-1,0-33 1,0 0 0,33 0-1,0 0 1,100-33 0,-67 0-1,33 0 1,-32-33-16</inkml:trace>
  <inkml:trace contextRef="#ctx0" brushRef="#br0" timeOffset="96061.19">14221 10583 0,'-33'33'156,"33"0"-140,0 34 0,0-34-16,-33 33 0,33 165 31,33-131-15,0-67-1,-33 0 1,0 0-1,0 0 1,0 0 0,0 0-1,0 33 1,0 0 0,0 0-1,0-32 1,0-1-16,0 0 15,33-33 17,-33 33-17,67-66 1,-34 33 0,66-33-1,-66 0 1,33-1-1,0 34 1,0 0 0,1 34-1,-1-34 1,0 33 0,33 0-1,-33-66 1,33 33-1,-66-33 1,34-1 0,-34 34 15,33 34-15,33-34-1,0 33 1,0-33-1,1 0 1,-1-33 0,-33 33-1,0-34 1,-33 34 0,33 34-1,1-1 1,32 0-1,33 0 1,0-66 0,-32 33 15,-1-33-15,0 0-1,-33-1 1,0 1-1,0 33 1,-32 33 0,-1 1-1,33-1 1,0 0 0,33 0-1,-33-33 1,-33 0-1,0 0 1,0-33 0,1 33 15,-1 33-15,0-33-1,0 33 1,0-33-1,0-33 1,33 0 0,-33-33-1,-33-34 1,0 1 0,0 0-1,0 0 1,-33 66-1,33-67 1,-66 1 0,33 66 15,0-33-15,33 33-1,0 0 1,0 0 15,-33 33-15,33-33 15,-33 33-15,33 33-1,-33-33 1,33-33-1,-34 33 1,1-33 0,33-1-1,-33 1 1,0 0-16,0 33 16,-66 33-1,0 0 1,-67 67-1,34-34 1,66-33 0,33-33-1,-33-33 1,0-66 0,-1 32-1,-32 1 1,0 33-1,0 66 1,-33 0 0,65 0 15,1 1-15,0-34-1,0-34 1,-33 1-1,33 0 1,66 0-16,-67 33 16,34 0-16,-33 0 15,0 33 1,0-33 0,-33 66-1,-1-32 1,1-34-1,33 0 1,33 0-16,-66 0 16,66 0-1,-33-34 1,-34 1 0,1 33-1,66 0 1,-33 0-1,0 33 1,-66 34-16</inkml:trace>
  <inkml:trace contextRef="#ctx0" brushRef="#br0" timeOffset="101708.67">23316 10683 0,'0'33'47,"0"0"-16,0 0-15,0 0-1,0 0-15,0 0 0,-33 66 16,33 0 0,0 1 15,0-34-15,0 0-1,0-33-15,33 0 16,0-33-16,-33 33 15,34-33 1,-1 33 0,33 0-1,0 0 1,0 0 0,33 1-1,0-1 1,-32-33-1,-1 0 1,0 0 0,0-67 15,0 34-15,-33 0-1,33 33 1,1 33-1,-1 0 1,33 1 0,-66-34-16,66 33 15,-66-33-15,33 0 16,34 0 0,-1 0-1,0-33 1,-33 33-1,-33 0-15,33 0 16,-32 33-16,-1-33 16,33 33-16,0 0 31,66 33-15,1-66-1,-34-33 1,0 33-1,0-33 1,-33 0 0,-33 33-16,34 33 15,-34-33-15,33 33 16,33 0 0,33 33-1,-33-33 1,1-33-1,-1 0 1,33-66 0,1 33 15,-34 33-15,-66 0-16,0 0 15,0 0-15,-33 33 0,33-33 16,33 66-1,0-33 1,0 0-16,1 0 16,-34-33-16,66 0 15,0 0 1,33-66 0,-32 33-1,-1 0 1,-33 0-1,-33 33 1,0 33 0,0 0 15,33 0-15,0 0-1,34-33 1,-34-33-1,-33-66 1,0 0 0,-33 33-1,0-1 1,0 1 0,0 33-1,0 0 1,0 0-1,0-33 1,-33-33 0,0 33 15,33-1-15,-33-32-1,0 33 1,0 0-1,33 0 1,-33 66 0,33-33-1,-34 66 1,-32 0 0,0 0-1,0-33 1,0 0-1,33-66 1,0 33 0,0-67 15,-33 67-15,-1 0-1,34 0-15,-33 33 16,33 33-16,-33-33 15,-33 66 1,0-32 0,-1-34-1,1 0 1,0-67 0,33 34-1,0 0 1,-34 0-1,34 33 1,-99 33 0,33 0 15,98 0-31,-98-33 16,99 0-16,-66 0 15,0-33 1,-34 0-1,67 0 1,-33 0 0,0 33-1,33 33 1,-34 0 0,1 33-1,33-66 1,-33 33-1,0-33 1,-1-33 0,1 33 15,0 0-15,0 0-1,-34 0 1,1 0-1,99 0-15,-99 0 16,99 0-16,0 0 16,-67 33-1,34-33 1,-33 34 0,0-34-1,33-34 1,-34 1-1,34 33 1,33-33 0,-66 66-1</inkml:trace>
  <inkml:trace contextRef="#ctx0" brushRef="#br0" timeOffset="109640.93">2282 12402 0,'0'0'0,"0"-33"16,33 33 0,0-33-1,-33 0 1,33 33-1,33 0 1,-33 0 0,34 33-1,-1 0 1,0-33 15,-33 0-15,0 0-1,0-33 1,33 0 0,-33 33-1,33 0 1,1 0 0,-34 33-1,33 0-15</inkml:trace>
  <inkml:trace contextRef="#ctx0" brushRef="#br0" timeOffset="110657.85">1422 12468 0,'33'0'0,"-66"0"16,66 0-16,0 0 47,0 0-32,100 34 1,65-34-1,-66 0 1,67 0 0,-67-34-1,-66 1 1,0-33 0,-33 66-16,1-33 15,-1 33 1,0 0-16,0 0 15,0 33 1,33 0 0,0 33-1,33-66 1,34 0 15,-67-33-15,0-33-1,-33 33 1,0 33 0,33 0-1,0 0 1,34 66 0,-1-33-1,0-33 1,-33 0-1,0-33 1,-33 0 0,0 0-1,1 33 17,32 0-17,33 33 1,0 0-1,-33-33 1,33 0 0,1 0-1,-67-33 1,0 0 0,0 33-1,0 33 16,66 33-31</inkml:trace>
  <inkml:trace contextRef="#ctx0" brushRef="#br0" timeOffset="112491.68">8434 11509 0,'0'-33'15,"0"0"1,-33 33-16,33-33 15,-34 33-15,1-33 16,-66-33 0,-66 0-1,-34 0 1,133 66-16,-198-33 16,197 33-16,-131 0 15,-133-34 1,67 34-1,65 0 1,1 0 0,32 34-1,1 32 1,0 33 15,66-33-15,-34 99-1,67-65 1,0 32 0,33-66-1,0 33 1,33 1 0,0-34-1,0-33-15,66 33 16,-66-33-16,66 0 15,33 33 1,67-33 0,65 33-1,34 1 1,-67-34 15,100-33-15,-100 0-1,34 0 1,32-33 0,67-34-1,-165 34 1,32-33 0,-33-33-1,-65 33 1,-67-100-1,0 133-15,-33-99 16,0 66-16,0-66 16,0 99-16,-33-133 15,0 133 1,-34-66-16,-131 0 16</inkml:trace>
  <inkml:trace contextRef="#ctx0" brushRef="#br0" timeOffset="113575.58">10087 11840 0,'0'33'63,"0"0"15,33-33-47,-33 33-31,0 0 16,33-33-16,-33 33 0,33-33 47,1 0-16,98-66-16,66 0 1,-32 0 0,32-33-16</inkml:trace>
  <inkml:trace contextRef="#ctx0" brushRef="#br0" timeOffset="145400.07">1257 695 0,'33'0'31,"-33"33"16,33-33-47,-33 33 16,33 33-16,33 33 15,0 66 1,-33-132-16,34 133 16,-67-133-16,33 0 0,0 66 15,-33-66-15,0 0 16,33 34-16,0-1 15,-66-66 17,33-33-17,0-34 1,-33-32 0,33 66-16,0-66 15,0 66-15,0 0 16,33 0-1,66-33 1,-66 32 0,66 34-1,-33 67 1,-33-67-16,1 66 16,-1-66-16,0 66 15,-33 0 1,33 33-1,-33 1 1,-33-1 15,-67-33-15,-32-33 0,0-66-1,33-33 1,-34-67-16</inkml:trace>
  <inkml:trace contextRef="#ctx0" brushRef="#br0" timeOffset="145751.06">2348 1058 0,'-33'0'15,"66"0"16,-33 33-15,0 0 0,33-33-16,-33 34 0,0-1 15,33 33 1,0 0 0,-33 0-1</inkml:trace>
  <inkml:trace contextRef="#ctx0" brushRef="#br0" timeOffset="145918.06">2249 959 0,'0'0'0,"0"-33"16,33 33-1,-66 0 1</inkml:trace>
  <inkml:trace contextRef="#ctx0" brushRef="#br0" timeOffset="146400.04">2613 661 0,'0'-33'0,"0"66"110,0 1-110,33-1 15,-33 0 1,33 33 0,0 0 15,-33 0-16,66 66 1,33 67-16,-66-166 31,34 0-15,-34 0 0,66-33-1,-33-33 1,33-33-16</inkml:trace>
  <inkml:trace contextRef="#ctx0" brushRef="#br0" timeOffset="146600.03">2811 1025 0,'0'0'0,"33"0"31,0 0 0,0 0-15,67-33-16</inkml:trace>
  <inkml:trace contextRef="#ctx0" brushRef="#br0" timeOffset="147201">3473 1554 0,'0'-33'0,"0"66"31,-33-33-31,33 34 31,-33 32-15,-1 33 0,-32 66-1,33-32 1,0-34-1,33-33 1,0-33 15,33-33-15,0 0 0,0-33-1,34 0 1,32 0-1,-33 0 1,-33 33-16,66-66 16,-66 66-16,100-67 15</inkml:trace>
  <inkml:trace contextRef="#ctx0" brushRef="#br0" timeOffset="147684.99">4101 1488 0,'0'-33'15,"0"0"1,-33 33-16,0 0 31,0 0-15,33 33-16,-66 33 16,0 100-1,32-34 1,34-33-1,34 0 1,32-65 15,-33-34-31,66 0 16,-66-34-16,66 1 16,34-132-1,-133 66 1,-34 0-1,-98 32 1,33 101-16</inkml:trace>
  <inkml:trace contextRef="#ctx0" brushRef="#br0" timeOffset="148084.97">4663 1885 0,'-33'0'0,"66"0"63,0 0-32,-33-33-31,33 33 0,0 0 16,1-33-16,-1 33 15,0 0 1,-33 66-1,-33 66 1,-34-32 15,1 32-31</inkml:trace>
  <inkml:trace contextRef="#ctx0" brushRef="#br0" timeOffset="148416.96">4994 1224 0,'0'0'0,"33"0"47,-33 33-32,0 0-15,0 0 16,0 33 0,33 99-1,-33-131-15,0 32 16,0-33-16,33 66 15,0-33-15</inkml:trace>
  <inkml:trace contextRef="#ctx0" brushRef="#br0" timeOffset="148969.93">5325 1025 0,'-33'0'15,"33"33"16,33-33-15,0 0 0,0-33-1,0 33-15,33 0 16,99-33 0,-65 0-1,-67 33-15,33 0 31,-33-33-31,-33 66 16,-33-33 0,0 0 15,33 33 16,-66 66-32,33 34 1,33-100-16,0 66 16,-33-66-16,33 0 0,0 66 15,-34 67-15</inkml:trace>
  <inkml:trace contextRef="#ctx0" brushRef="#br0" timeOffset="162384.41">25830 12303 0,'-33'-33'63,"66"33"15,-33 33-63,33-33 17,-33 33-1,33 0-15,0-33-1,-33 33 1,33 0 15,0 0-15,33 34-1,-32-34 1,-1-33 0,33-33-1,99 0 1,34-34-1,-34 34 1,-33 0 0,-99 33 15</inkml:trace>
  <inkml:trace contextRef="#ctx0" brushRef="#br0" timeOffset="177009.83">1422 10418 0,'0'0'0,"-33"0"47,0 0-16,0 33 16,0-33-31,0 33-1,-33 0 17,33 0-17,-1 33 16,-32 1-15,0 32 15,0 0-31,33-33 16,-33 33-16,-66 133 0,98-199 16,1 99-16,33-99 0,0 0 0,-33-33 0,33 33 15,0 1-15,-33-34 0,33 33 0,0 0 16,-33 0-16,33 0 0,0 0 15,-33-33-15,33 33 0,0 0 16,-33 33-16,33-33 16,0 0-16,0 0 0,-33-33 0,33 33 15,0 1-15,0-1 0,-33-33 0,33 33 16,0 0-16,0 33 16,-33-66-16,33 33 0,0 0 15,0 0-15,-33 0 0,33 0 16,0 0-1,0 0-15,0 0 0,0 1 16,-33-1-16,33 0 16,0 0-16,0 0 0,0 0 15,0 0-15,-33 0 16,33 0-16,0 0 0,0 0 16,0 0-1,0 0-15,0 1 16,0-1-16,0 0 15,0 0-15,0 0 0,0 0 16,0 0-16,0 0 16,0 0-16,0 0 15,33-33-15,-33 33 0,0 0 16,0 0-16,0 0 16,0 1-16,0-1 0,33 0 0,-33 0 15,0 0-15,0 0 16,33-33-16,-33 33 0,0 0 15,0 0-15,33 0 0,-33 0 16,0 0-16,0 0 16,33-33-16,-33 33 15,0 1-15,0-1 16,33 0-16,-33 0 0,0 0 16,33-33-16,-33 33 15,0 0-15,0 0 16,33 0-16,-33 0 15,0 0 1,33-33-16,-33 33 16,0 0-16,33-33 15,-33 34-15,0-1 0,0 0 16,33-33-16,-33 33 16,33 0-1,-33 0-15,34 0 16,-34 0-1,0 0-15,33-33 16,-33 33-16,0 0 0,33-33 16,-33 33-16,0 0 15,33 0-15,-33 1 16,0-1 0,33-33-1,-33 33 1,33-33 31,-33 33 31</inkml:trace>
  <inkml:trace contextRef="#ctx0" brushRef="#br0" timeOffset="177725.8">893 14486 0,'-33'0'0,"66"0"62,-33 33-46,0 0-1,33 0 1,-33 0-16,0 0 0,0 0 16,33 0-16,-33 1 15,0-1-15,33-33 0,-33 33 16,0 0-16,0 0 0,33 0 0,-33 0 16,0 0-1,33 0-15,-66-33 78,33 33-78,-33-33 47,0 0-31,0 0-16,0 0 0,0 33 15,0-33-15,0 0 0,0 0 16,-33 0 0,32 0-16,1 0 0,0 0 0,0 0 15,0 0-15,33-33 16</inkml:trace>
  <inkml:trace contextRef="#ctx0" brushRef="#br0" timeOffset="181872.63">2183 14618 0,'33'33'203,"-33"0"-172,33-33-31,-33 33 16,0 1-1,33-34-15,-33 33 16,33 0 0,-33 0 15,0-66-16,33 33 48,-33-33-32,33 33 0,-33-33-31,33-1 16,0 1 0,0 0-1,1 0-15,-1 0 16,0 0-16,0 33 16,-33-33-1,-33 33 16,33 33 16,0 0 94,-33-33-141</inkml:trace>
  <inkml:trace contextRef="#ctx0" brushRef="#br0" timeOffset="183897.55">2877 14684 0,'-33'0'32,"33"33"30,-33 1-31,0-1 1,66-33 46,0 0-63,0 0 1,0 0 0,-33-33-16,0-1 15,0 1 16,-33 33-31,33-33 0,-33 33 32,33 33-17,-33-33 17,33 33-17</inkml:trace>
  <inkml:trace contextRef="#ctx0" brushRef="#br0" timeOffset="185940.47">3340 14552 0,'33'0'78,"-33"33"-16,34-33-46,-34 33-16,0 0 16,33-33-16,-33 33 0,0 0 15,0 1-15,33-34 0,-33 33 16,0 0 0,33-33-16,-33-33 93,33 33-93,-33-33 16,33 33 0,-33-34-16,33 1 15,0 0-15,0 0 16,0 0-16,0-33 15,0 66-15,-33-33 0,0 0 16,0 66 0</inkml:trace>
  <inkml:trace contextRef="#ctx0" brushRef="#br0" timeOffset="187604.41">3903 14784 0,'-33'0'47,"-1"0"0,1 0-16,33 33-15,0 0 30,0 0-14,33-33-32,-33-33 15,34 33-15,-34-33 16,0 0 15,-34 33 47</inkml:trace>
  <inkml:trace contextRef="#ctx0" brushRef="#br0" timeOffset="189847.31">4101 14717 0,'-33'-33'0,"33"0"16,0 66 171,33-33-187,-33 33 0,33 1 16,-33-1 0,0 0 15,33-33 16,-33-33 31,33 33-62,-33-33-1,33-1 1,-33 1-1,33 33-15,-33-33 0,33 33 0,-33-33 0,0 0 16,67 0 0,-67 0-16,33 0 0,0 0 15,0 0-15,0 33 32,-66 0-1,0 0 63</inkml:trace>
  <inkml:trace contextRef="#ctx0" brushRef="#br0" timeOffset="190936.28">4729 14784 0,'0'-33'15,"-33"33"63,0 33 16,0-33-78,33 33-16,33-33 47,0 0-16,-33-33-15</inkml:trace>
  <inkml:trace contextRef="#ctx0" brushRef="#br0" timeOffset="195831.08">5126 14684 0,'-33'0'31,"66"0"1110,-33 33-1094,33-33 15,-33 34-46,33-1 62,1-33 828,-34-33-875,33 33-15,-33-34 15,33 1 0,-33 0 1,33 0-17,-33 0 17,33 0-17,0 0 32,-33 0-31,33 33 15,-33-33 0,33 33 16,-33-33 78,33 33 16,0 0-63,-33-33-63,33 33 1,-33-33 15</inkml:trace>
  <inkml:trace contextRef="#ctx0" brushRef="#br0" timeOffset="197841">5722 14850 0,'33'0'78,"-33"-33"0,0 0-15,-33 33 46,33 33-62,-33-33-32,33 33 1,0 0 0,33-33 31,-33-33-32,33 33 1,-66 0 46</inkml:trace>
  <inkml:trace contextRef="#ctx0" brushRef="#br0" timeOffset="200497.9">6052 14651 0,'33'0'94,"0"0"-47,-33 33-47,34-33 15,-1 33 1,0-33 0,-33 34-16,33-34 15,-33 33-15,33-33 110,-33-33-64,33-1-14,0 1-17,0 0-15,-33 0 16,33 33-16,-33-33 16,33 33-16,-33-33 0,33 33 0,-33-33 15,33 0 1,-33 0-1,33 33-15,1 0 63,-68 0 46</inkml:trace>
  <inkml:trace contextRef="#ctx0" brushRef="#br0" timeOffset="212473.43">23416 19116 0,'-33'0'31,"33"33"-16,33-66 64,0 0-64,0 0-15,0 0 16,0 33-16,33-33 15,33 33 1,-33 0 0,34 33-1,-34 33 1,-33-66-16,0 33 16,0 0-16,0-33 15,0 33-15,33-33 16,0 0-1,34-33 17,-34 0-17,33 0 1,-33 0 0,-33 33-1,-33 33-15,33-33 16,0 33-16,0 0 15,67 0 1,-1 0 0,66-66-1,34-33 1,-67 0 0,0 0-1,-32 33 1,-67 33-1,0 33 1,33 0 15,0 33-15,66-66 0,34 0-1,32-33 1,-33-33-1,-65 33 1,-1 0 0,-66 0-1,33 66 1,33 33 0,1-33-1,32-33 1,0-33-1,33 0 17,1-33-17,-34 33 1,-66 33 0,0 33-1,1 0 1,32 33-1,0-33 1,66-33 0,-32 0-1,-1-66 1,-66 33 0,33 0-1,1 33 1,-1 33-1,-33 0 1,0-33 15,0 0-15,0-33-16</inkml:trace>
  <inkml:trace contextRef="#ctx0" brushRef="#br0" timeOffset="-210275.57">5424 18785 0,'33'0'47,"-66"0"109,33 33-140,0 1-1,33-68 48,0 1-16,-66 33 0,0 0-16,33 33-16,-33-33 1,33 34 0,33-34-16,0-34 15,0 1 1,-33 0 0,-33 33-1,0 0 1,0 0 15,0 33-31,33 0 31,0 1-15,0-1 0,0 0-1,0 0 1,0-66 15,0 0-15,0 0-1,0-1 1,-33 34 0,33 34 15,0-1 0,33-33 0,0-33-15</inkml:trace>
  <inkml:trace contextRef="#ctx0" brushRef="#br0" timeOffset="-209392.6">6548 18885 0,'0'-33'31,"-33"33"-31,0 0 32,0 0-17,0 33 1,33 0-1,0 0 17,33-33-32,0 0 31,0-33-15,0 0-1,-33-34 1,0 34-1,-33 0 1,0 66 0,0-33-1,33 33 1,0 1-16</inkml:trace>
  <inkml:trace contextRef="#ctx0" brushRef="#br0" timeOffset="-208742.63">7210 18752 0,'0'0'0,"-33"0"31,0 0 0,0 33-15,33 0-1,0 1 17,33-34-17,-33 33-15,33-66 16,33 33-1,-33-34 1,-33 1 15,0 0-15,-66 33 0,33 0-1,0 33-15</inkml:trace>
  <inkml:trace contextRef="#ctx0" brushRef="#br0" timeOffset="-208092.66">8434 18785 0,'-33'0'15,"66"0"-15,-33-33 16,-33 33-16,33 33 47,-34-33-31,34 67-1,-33-67-15,33 33 16,33-33-1,1 0 1,-1 0 0,-33-33-1,33 33-15,-33-34 16,-33 34 15</inkml:trace>
  <inkml:trace contextRef="#ctx0" brushRef="#br0" timeOffset="-207607.68">9227 18752 0,'0'0'0,"0"-33"47,0 66-32,-33-33 1,33 33 0,-33-33-1,33 33 1,33-33-1,-33 34 1,33-68 0,0 34-16,0-33 15,-33 0-15,0 0 16,0 0 0,-33 33 15,0 33-31</inkml:trace>
  <inkml:trace contextRef="#ctx0" brushRef="#br0" timeOffset="-205958.75">5192 20009 0,'0'-33'15,"0"0"1,-33 0-1,66 0 1,-33 0 15,34 0-15,65 0 0,0 66-1,-33 0 1,66 33-1,-32 0 1,32-33 0,-33-66-1,0-33 1,1 0 0,-67 0-1,33 33 1,-33 33-1,33 33 1,33 33 0,0-33 15,67 33-15,-34-66-1,-33-33 1,-33-33-1,1 0 1,-1-1 0,0 67-1,0 34 1,99 32 0,1 0-1,-34-66 1,0-33-1,1-33 1,-34-1 0,-33 34 15,-33 0-15,33 99-1,0-32 1,34 32-1,32-33 1,-33-33 0,0-33-1,1-33 1,-34-1 0,0 67-1,0 33 1,0 34-1,33-1 1,67-33 0,-1-132 15,-33-1-15,34-65-1,-100 66 1,-33 66-1,33 198 1</inkml:trace>
  <inkml:trace contextRef="#ctx0" brushRef="#br0" timeOffset="-195728.15">6152 9723 0,'0'-33'16,"0"66"46,33-33-46,-33 34-1,33-1 1,-33 0-16,33-33 0,0 99 16,33-33-1,-33-33-15,33 66 16,-66-66 0,33 34-1,33 32 1,-66-33-1,0 33 1,0-33 0,0 0-1,-33-33 1,0 34 0,0-1-1,0-33 1,-66 33-1,33-33 1,-33 33 0,-34-33-1,1 0 1,33 0 15,33-33-15,-1 0-16</inkml:trace>
  <inkml:trace contextRef="#ctx0" brushRef="#br0" timeOffset="-192771.26">5192 22027 0,'0'-34'63,"34"34"-63,-34-33 16,33 0-1,0 0 1,0 0-16,0 0 15,0 33-15,33-66 16,0 0 0,-33 33-1,-33 66 17</inkml:trace>
  <inkml:trace contextRef="#ctx0" brushRef="#br0" timeOffset="-192362.28">5755 21894 0,'0'-33'63,"33"33"-63,-33-33 15,33 33-15,0-33 16,66-33 0,-33 33-1,67 0 1</inkml:trace>
  <inkml:trace contextRef="#ctx0" brushRef="#br0" timeOffset="-191896.29">6482 21894 0,'33'-33'63,"0"33"-48,-33-33-15,34 33 0,-1-33 16,0 33 0,-33-33-16,66 0 15,-33 33-15,0-33 16</inkml:trace>
  <inkml:trace contextRef="#ctx0" brushRef="#br0" timeOffset="-191495.31">6912 21927 0,'0'0'0,"-33"0"16,66 0-1,0-33 1,0 33 0,34-66-1,-1 33 1,0 0 15,-66 0-31</inkml:trace>
  <inkml:trace contextRef="#ctx0" brushRef="#br0" timeOffset="-191096.33">7309 21927 0,'0'0'0,"-33"0"0,66 0 16,-33-33 0,33 33-1,0-33 1,33 0 0,1 0-1,32-33 1,-66 66-1</inkml:trace>
  <inkml:trace contextRef="#ctx0" brushRef="#br0" timeOffset="-170323.15">14188 18620 0</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8:58:30.946"/>
    </inkml:context>
    <inkml:brush xml:id="br0">
      <inkml:brushProperty name="width" value="0.05292" units="cm"/>
      <inkml:brushProperty name="height" value="0.05292" units="cm"/>
      <inkml:brushProperty name="color" value="#C00000"/>
    </inkml:brush>
  </inkml:definitions>
  <inkml:trace contextRef="#ctx0" brushRef="#br0">4498 2216 0,'-33'-33'16,"0"33"15,33 33 94,0 33-94,0 0 0,0 232-31,33 264 16,-33-397 15,0-32-15,0-100 15,0 0-15,33-33-1,-33 33 1</inkml:trace>
  <inkml:trace contextRef="#ctx0" brushRef="#br0" timeOffset="1766.93">4399 2183 0,'-33'33'0,"66"-66"0,-33 66 63,33-33-48,0 0-15,99 0 16,0 0 15,67 0-15,65 0-1,-98 0 1,-1-33 0,1 33-1,-34 0 1,0 33 0,0-66-1,-99 33-15,67 0 16,-67 33-16,33-33 15,0 0 1,0 0 0,-33 0 31,0 0-1,-33 33 33,0 0-79,0 0 15,0 0-15,33 166 16,1-67-1,-34 0 1,0 0 0,0-32-1,0 65 1,0-33 15,0-32-15,33-100-16,-33 33 31,0 0 47,0 0-15,-33-33-32,33 33-15,-34-33-16,1 33 15,-66-33 1,0 33-1,-66-33 1,32 0 0,-32 0-1,0 0 1,98-33 0,-32 33-1,0 0 1,0 0-1,33 0 1,33 0-16,-34 0 16,34 0-16,0 0 15,-66 0 1,33 0 0,0 0 15,0 0-16,-1 0 1,1 33 0,-33-33-1,0 0 1,33 33 0</inkml:trace>
  <inkml:trace contextRef="#ctx0" brushRef="#br0" timeOffset="2933.88">2381 2877 0,'0'0'0,"0"33"16,33-33 62,0 0-47,34 0-15,-34 0-1,33 0-15,-33 0 16,66 0-16,-33 0 16,100 0-16,-133 0 15,198 0 1,-198 0-16,66 0 15,1 0 1,-1 0 0,-66 0-1,66 0 1,-66 0 0,0 0-16,0 0 15,0 0 1,1 0-1,-1 0 1,0 0 0,33 0-1,0 0 1,-33-33 15,0 66-15</inkml:trace>
  <inkml:trace contextRef="#ctx0" brushRef="#br0" timeOffset="4782.81">6681 2910 0,'33'0'62,"-33"-33"-46,33 33-16,33 0 16,33 0-1,0 33 1,100-33 0,-1 0 15,1 0-16,-67 0 1,-33-33 0,-66 33-1,0 0 1,-33 33 0,-33-33-1</inkml:trace>
  <inkml:trace contextRef="#ctx0" brushRef="#br0" timeOffset="24379.03">4895 893 0,'0'-33'15,"0"0"17,0 0-17,33 33 1,0-33 15,0 33-15,33 0-1,33 33 1,-32 33 0,-67 0-1,33-66-15,-33 66 16,0-33-16,0 0 15,0 33 1,-33 1 0,-1-1-1,1-66 1,33 33 0,-33-66 15,33 0-16,33 0 1,-33 0 0,33-67-1,34 34 1,-34 0 0,0 0-1,33 0 1,-66 33-1,33 0 1,-66 33 31,33 33-47,0 0 31,-33-33-15,33 33-16,-33 33 31,0-33-15,0 33-1,33-33 1,0 0 0,0 33-1,33-32 1,0 32-1,33-33 1,0-33 0,-33 0-16,33-33 15,33-67-15</inkml:trace>
  <inkml:trace contextRef="#ctx0" brushRef="#br0" timeOffset="24962.01">5556 331 0,'33'0'47,"0"0"-31,0 0-1,1 0-15,-1 0 16,0 0 0,33 66-1,-33 0 1,-66 33-1,0-33 1,-33 1 0,33-34-1,33 0 1,33-33 15,0-33-15,0 33-1,66-33 1,0-1-16</inkml:trace>
  <inkml:trace contextRef="#ctx0" brushRef="#br0" timeOffset="25794.98">3208 2017 0,'33'0'16,"-33"34"46,0-1-62,33 0 16,-33 0-16,0 0 15,0 33-15,33 33 32,-33-66-32,0 66 15,33-99-15,-33 67 16,0-34 0,33-99-1</inkml:trace>
  <inkml:trace contextRef="#ctx0" brushRef="#br0" timeOffset="26978.94">7706 1885 0,'-33'0'15,"66"33"32,-33 0-15,0 0-32,0 0 15,0 1-15,0-1 16,0 66-16,0-66 15,0 33-15,33 33 32,-33 0-32</inkml:trace>
  <inkml:trace contextRef="#ctx0" brushRef="#br0" timeOffset="29194.84">2249 1852 0,'-33'0'16,"66"0"46,-66 0-46,33-33-1,33 33 1,-33-33 0,33 0-16,33 0 31,33 0-16,-66 66-15,1 0 0,-34 0 16,33 33 0,-33 33-1,0-66 1,-33 133 0,-34-34-1,67-99 16,-33-33-15,33 33 15,33-33-15,0 0-16,34-33 16,32 33-1,-66-33 1,0 33-1</inkml:trace>
  <inkml:trace contextRef="#ctx0" brushRef="#br0" timeOffset="30046.81">8731 1852 0,'-33'0'16,"66"0"15,-33 33 0,0 0-31,33 0 16,-33 0-16,0 0 16,0 34-1,0 65 1,0-33 0,0 0-1,-33-66 1,33 0-16</inkml:trace>
  <inkml:trace contextRef="#ctx0" brushRef="#br0" timeOffset="30544.79">8566 1687 0,'0'0'0,"-33"0"47,33 33-32,0 0 1,-33-33-16,0 99 15,-33-33 1,-1 67 0,1-34-1,33-33 1,33-33 0,33-33 46,0 0-46,0 0-16,0-33 15,67 33 1,65 0 0,33-33-1,1 33-15</inkml:trace>
  <inkml:trace contextRef="#ctx0" brushRef="#br0" timeOffset="31977.73">1488 2613 0,'0'-33'31,"0"66"-16,33-33 1,-33-33 0,33 33-1,34 0 1,-34 0-16,0-33 0,66 66 16,-66-33-1,0 33-15,-33 0 16,-33 33-1,0 33 17,0-99-17,66 0 17,0 0-17,-33-33 1,66 33-1,-33 0 1,33 66 0,-33-33-1,1 33 1,-34 1 0,0-1 15,0-33-31,-67 0 0,34 0 0,-33 0 15,-66-33 1,0-99 0</inkml:trace>
  <inkml:trace contextRef="#ctx0" brushRef="#br0" timeOffset="33277.68">9988 2216 0,'-33'0'15,"0"0"17,33-33-32,-33 33 15,0 0 1,0 0-16,0 0 15,-34-33-15,-32 0 16,0 0 15,66-34-15,0 34 0,33 0-16,33-33 15,-33 33-15,33 0 16,0-33-1,33 66 1,0 0 0,1 33-1,-34 33 1,33 33 0,-66-66-16,33 67 15,-33-67-15,0 66 16,0-33-1,-33 33 17,33-33-17,-99 1 1,-1-34 0,-65 0-1</inkml:trace>
  <inkml:trace contextRef="#ctx0" brushRef="#br0" timeOffset="33719.65">10451 2414 0,'33'0'31,"66"33"1</inkml:trace>
  <inkml:trace contextRef="#ctx0" brushRef="#br0" timeOffset="33876.65">11013 2414 0,'0'0'0,"33"0"63,67 33-63</inkml:trace>
  <inkml:trace contextRef="#ctx0" brushRef="#br0" timeOffset="34013.65">11542 2514 0,'0'0'0,"34"0"16,-1 0 31,33 0-31</inkml:trace>
  <inkml:trace contextRef="#ctx0" brushRef="#br0" timeOffset="34741.61">1885 3870 0,'33'0'47,"-33"-34"-16,66 34-31</inkml:trace>
  <inkml:trace contextRef="#ctx0" brushRef="#br0" timeOffset="34877.61">2282 3605 0,'0'0'0,"33"-33"15,-33 0 1,33 33-16,-33-33 16,33 33-1,33-33 1</inkml:trace>
  <inkml:trace contextRef="#ctx0" brushRef="#br0" timeOffset="36276.56">5424 1588 0,'-33'33'47,"33"0"-16,0 0-15,-33-33-16,33 33 0,-33 33 15,0 33 1,-33-33-1,32 34 17,1-67-17,33 0 1,0 0 0</inkml:trace>
  <inkml:trace contextRef="#ctx0" brushRef="#br0" timeOffset="36814.54">5490 1588 0,'33'0'16,"-66"0"0,33 33 30,0 0 17,33-33-63,-33 66 16,0-33-16,33 33 15,0 33 1,33 0-1,1 1 17,-34-67-17,0 0 1,0 0 0,-33 0-1,33-33 1,-33-33-16</inkml:trace>
  <inkml:trace contextRef="#ctx0" brushRef="#br0" timeOffset="53507.88">926 3407 0,'-33'0'16,"33"33"15,-33 0-15,33 0-16,0 0 15,0 33 1,0-33-16,0 66 16,0-66-1,0 0-15,0 34 16,0-34-1,33 0 1,-33 0 0,33-33-16,-33 33 15,33-33 1,0 0-16,33 33 31,0-66-15,34 33-1,-1-33 1,0 33 0,33-33-1,67 0 1,-67 0 0,34-1-1,-34 34 1,0-33-1,-33 33 1,34-33 0,-34-33-1,33 33 17,-33 33-17,1-33 1,-1 33-1,-33 0 1,66-33 0,-66 33-1,34 0 1,-34 0 0,0 0-1,0-33 1,-33-33-1,0 0 1,-33-34 0,0 1-1,0 66 1,-66-99-16</inkml:trace>
  <inkml:trace contextRef="#ctx0" brushRef="#br0" timeOffset="54273.85">1819 4762 0,'0'0'0,"0"34"16,-33-34-1,0 0 17,33 33-32,-99 0 15,-34 0 17,-65-33-17,66 0 1,32-66-1,67 33-15,0-34 16,33 34-16,0 0 0,0-66 16,66 0-1,1 33 1,32 33 0,-33 33-1,33 66 1,-66-33-16,33 66 15,-66-66-15,67 66 16,-67 67 15,-34 65-31,-32-65 32,-66-1-32</inkml:trace>
  <inkml:trace contextRef="#ctx0" brushRef="#br0" timeOffset="55139.82">1720 5126 0,'33'0'0,"-33"33"46,0 0-30,33-33-16,0 34 16,0 32-1,33-66 1,-33-66 15,0-1-15,-33 1-1,0 33 1,0 66 0,0 0 15,0 0-31,33 0 16,1 1-1,32-68 1,-33 1-1,0-33 1,0 0 0,-66 66-1,66 0 17,-33 33-17,33 33 1,0 0-1,66-32 1,-33-34 0,1-100-1,-1-32 1,0-100 0,-66 34-1,-33 99 1,0 33-1,0 33 1,33 66 0,0 33-1,0 66 1,0 100 15,33 32-15,0 1-1,33-67 1,-33-32 0,-33-133-16,33 66 15,0-66-15,-33 0 16,33 66-16</inkml:trace>
  <inkml:trace contextRef="#ctx0" brushRef="#br0" timeOffset="55506.8">2613 4994 0,'0'-33'0,"0"0"15,0 0 1,33 0 0,33 0-1,0 33 1,33 33 0,-33 66-1,-66-33 1,-33 33-1,-66 1 1,66-67-16,-33 33 16,66-33-1,-33-33-15,0-66 16</inkml:trace>
  <inkml:trace contextRef="#ctx0" brushRef="#br0" timeOffset="55939.78">3208 4796 0,'0'33'78,"0"0"-62,0 0-16,0 0 15,0 0-15,0 0 16,0 0-16,33 66 15,-33-66-15,33 0 16,0-33 0,33-33-1,34-66 1,-34 0 0,-33-33-1,-66 65 1,-33-32-1</inkml:trace>
  <inkml:trace contextRef="#ctx0" brushRef="#br0" timeOffset="56389.77">3737 4101 0,'0'0'0,"0"33"63,0 0-48,0 0-15,0 0 16,0 0-16,33 34 15,-33-34-15,0 33 32,33-33-32,-33 66 15,0-33-15,33 66 16,1-65 15,-34-1-15,33 0-1,0-33 1,0 0 0,0-33-16,0 33 15,0-33-15,33-33 16,33-132-16</inkml:trace>
  <inkml:trace contextRef="#ctx0" brushRef="#br0" timeOffset="56557.75">3903 4498 0,'0'-33'16,"33"33"-1,0 0 1,66-33-1</inkml:trace>
  <inkml:trace contextRef="#ctx0" brushRef="#br0" timeOffset="57439.73">3076 5722 0,'0'0'0,"33"33"62,0 0-46,0-33 0,-33 33-16,165 33 15,-32 0 1,131 0-1,67 0 1,-33-33 0,-199-33-16,198 0 15,-197 0-15,98-33 16,166 33 0,66-33-1,-66-33 1,132 0-1,-265 0 1,133-66 0,-66-1-1,66-65 1,-166-1 15,34-32-15,-100 32-1,66 1 1,-65 33 0,-100 99-16,66-100 15,-66 133-15,0-99 16,0-34 0,-33 67-1,0 33 1,0 33-1</inkml:trace>
  <inkml:trace contextRef="#ctx0" brushRef="#br0" timeOffset="58472.68">10087 3241 0,'0'0'0,"0"-33"16,-33 33-16,33-33 16,-33 0-1,33 0-15,-33 33 16,33-33-16,-66 0 15,33 33 1,0 0-16,-100 66 16,34 0-1,-66 99 1,99 67 15,33-34-15,66-32-1,99 32 1,33-132 0,67-66-1,32-132 1,-98-33 0,-100-67-1,-132-32 1,-66 65-1,-1 166 1,-32 99 0</inkml:trace>
  <inkml:trace contextRef="#ctx0" brushRef="#br0" timeOffset="59256.65">10550 3737 0,'0'0'0,"0"33"78,0 0-78,-33 0 0,33 1 16,0-1-16,0 99 31,0-66-15,66-33-1,34-99 1,32-66 0,-132 99-16,66-34 15,-66 34-15,0-99 16,0 99 0,-33 33-1,33 33 1,-33 33-1,66 33 1,33 1 0,33-67-1,-33-33-15,100-33 32,-133 33-32,66-66 15,33-133 1,-99-32-1,-66-1 1,-33 1 0,0 164-1,33 34 1,33 99 0,-33 67-1,33 65 1,0-165-16,0 199 15,0-199-15,0 99 16,66 100 15,-33-166-31,-33 33 16</inkml:trace>
  <inkml:trace contextRef="#ctx0" brushRef="#br0" timeOffset="59456.65">11146 3638 0,'0'0'0,"0"-33"16,33 33 15,0 0-15,99-33-1,166-33 1</inkml:trace>
  <inkml:trace contextRef="#ctx0" brushRef="#br0" timeOffset="59739.63">11906 2844 0,'0'0'0,"0"-33"16,-33 33-16,33 33 47,-33-33-32,33 166 1,-33 131 0,33-32-1,0 66 1,33-34-1,-33-164 1,0 164 0,0 1-1</inkml:trace>
  <inkml:trace contextRef="#ctx0" brushRef="#br0" timeOffset="60125.62">11840 3671 0,'0'-33'16,"0"66"-16,33-99 15,0 33 1,0 33-16,67-33 16,-67 33-16,99 0 15,-99 33 1,66 0 0,-33 33-1,-66 33 1,-132 1-1,0-1 1,99-66-16,-67 0 16,67-33-16,-33 0 15,-33-99 1</inkml:trace>
  <inkml:trace contextRef="#ctx0" brushRef="#br0" timeOffset="60556.61">12535 3605 0,'0'-33'15,"0"66"48,-33 0-47,33 0-16,0 0 0,0 66 15,-34 34 16,68-67-31,-34-33 0,33-33 0,0 33 16,0-66-16,66 0 16,-66 0-16,66-100 15,-33 1 1,-66 0 15,-66 66-15,-66 33-16</inkml:trace>
  <inkml:trace contextRef="#ctx0" brushRef="#br0" timeOffset="60956.59">13163 2613 0,'0'0'0,"0"33"31,0 0-15,0 0-16,0 0 16,-33 0-1,33 99 1,-33 34-1,0 65 1,33-65 0,0-1-1,33-66 1,-33-66-16,33 33 16,-33-32-16,66-1 15,0 33 1,67 0-1,-100-66-15,264-33 16</inkml:trace>
  <inkml:trace contextRef="#ctx0" brushRef="#br0" timeOffset="61139.58">13163 3407 0,'33'0'32,"0"0"-17,0 0 1,0 0-16,166-67 0</inkml:trace>
  <inkml:trace contextRef="#ctx0" brushRef="#br0" timeOffset="79352.86">15313 6879 0,'0'33'78,"0"0"-62,0 0-16,0 0 15,0 1-15,-66 32 16,-1 66 0,67-99 15,0 33 0,0-33 0,0 0-15,0 33 15,0-32-15,34 32 15,-34-33-15,33 33 15,-33 0 0,33 0-15,0-33 15,0 0-15,0 0 15,-33 34 0,33-34-31,0 33 47,0-33-31,33 0 15,0-33-15,1 33 15,-1 0-15,33 0 15,0 0 0,33-33-15,1 0-1,231-33-15,-34-33 32,-231 33-32,-99 66 15,34 0 1,-1 33 15,33-33-15,0-33-1,66 33 1,-99-66-16,66 33 16,-65-33-16,32 0 15,33-33 1,-33 66-1,-33 0 1,33 0 15,-66 33-31,66-33 0,-32 33 16,65 0-16,0-33 16,0 33-1,-33-66 16,0 0-15,1 0 0,-34 0-1,0 33 1,0 0 0,0 33-1,33-33 1,99 33-1,-65-33 1,32-33 0,-33 0-1,-66 0 1,33 0 0,1 33-1,-34 33 1,33 0 15,33 33-15,0-33-1,33 0 1,-32-66 0,-67 33-16,33-66 15,-33 66-15,-33-33 0,33 0 16,33 0-1,-66 0 1,33 33 0,0 66-1,0 0 1,34 0 0,-1-66-1,-33 0-15,0 0 31,0-33-31,0 33 0,0-33 16,-33 0 0,0 0-16</inkml:trace>
  <inkml:trace contextRef="#ctx0" brushRef="#br0" timeOffset="89343.46">10947 7938 0,'-33'0'0,"33"33"140,0 0-124,0 0-16,-33-33 0,33 33 16,33 33-1,-33 0 1,0-33-1,0 33 1,33-33 0,0-33-1,-33 33 1,33-33 0,-66 0 46,33-33-46</inkml:trace>
  <inkml:trace contextRef="#ctx0" brushRef="#br0" timeOffset="92084.36">10947 7871 0,'0'33'0,"0"1"15,0-1 1,0 33-1,33 33 1,0 0 0,0-33-1,-33 0 1,0 34 0,0-34-1,-33 0 1,0 33-1,0-33 17,0-33-17,33 0 1,0 1 0,0-1-1,33 0 1,0 0-1,0 0 1,-33 0 0,33-33-1,-33 33 1,33-33 15,0 0 0,1-33-15,-1 33-16,33-33 31,-33 33-15,-33 33 0,33-33-1,-33 33-15,33 0 16,0-33-16,-33 33 0,33-33 15,66 33 1,-32-33 0,-34-33-16,0 33 15,0 0-15,-33-33 16,33 33 0,0 0-1,33 0 1,0 33 15,0 0-15,34-33-1,-67 0-15,33 0 16,-33 0-16,33 0 16,0-33-1,0 0 1,-33 33-1,0 0 48,34 66-63,-34-66 31,33 33-31,33-33 31,-33-33-31,-33 33 32,33-33-17,1 33 1,-1-33 0,-33 33-1,198 66 1,-98-33-1,-34-33 1,33-33 0,-66 0-1,0-33 1,-33 66 0,0 0 30,1 33-30,-1-33 0,0 33-16,0-33 15,0 0 1,0 0-16,33 0 16,0 0-1,-33 0 1,-33 33-1,33-33 1,0 0 15,1 33-15,-1-33 0,0 0-1,0 0 1,0 0 31,-33-33-32,33 0 1,-33 0-16,0 0 16,0 0-1,33 0 1,-33-33-1,0 33 1,-33-34 0,0 1-1,33 0 1,0 33 0,0 0-16,0-33 15,0 33 1,0 0-16,0 0 0,0-33 15,0 32 1,0 1 0,0-33-1,0 33 1,-33 0 0,0 33-1,0 0 1,33-33 15,-33 33 16,33-33-31,-331-66 62,265 99-78,33 0 15,-67 0 17,-65-33-17,132 33-15,-33-33 16,33 0-16,-33-1 15,32 1 1,1 0 0,0 0-1,-33 33 1,0 0 0,33 0-1,-33 0 1,-33 0-1,32 33 17,-230-33-17,264 0-15,-67-33 16,67 33-16,-33-33 16,-33 33-1,-33 33 1,-1 0-1,1 0 1,0 0 0,0-33-1,65 0 1,-32-66 0,33 33-1,0-33 1,0 0 15,-67 66-31</inkml:trace>
  <inkml:trace contextRef="#ctx0" brushRef="#br0" timeOffset="112646.55">3572 1687 0,'0'0'0,"-33"0"47,33-33-47,0 0 16,-33 33 0,0-33-1,0 33 1,0-34-1,-34 1 1,34 33 0,-66 0 15,33 0-15,0 67-1,0-1 1,-34 33-1,67 0 1,-33 0 0,33 1-1,33-1 1,0 0 0,0-33-1,0 33 1,33-33-1,0 1 1,33-1 0,-33-33-1,1 0 17,32 33-17,0-33 1,0-33-1,0 33 1,66-33 0,-32-33-1,-34 33 1,66-66 0,-66-33-1,0 0 1,-33-34-1,-33-32 1,-33 33 0,0 32 15,-99-164-15,0 165-16</inkml:trace>
  <inkml:trace contextRef="#ctx0" brushRef="#br0" timeOffset="115621.43">7971 1654 0,'0'0'0,"0"-33"16,-33 33 0,33-33-16,-34-1 15,1 1 1,0 0-1,0 0 1,-33 0 0,66 0-16,-66 33 15,33 0 1,-33-33 0,-67 66-1,34-33 1,0 66-1,0 33 1,33 1 0,33 32-1,-1 33 1,34-32 0,0-34-1,0 33 1,34-66-1,-1 0 1,0 34 0,33-1-1,0-66 1,0 0 15,66 0-15,-32-33-1,-1 0 1,0-33 0,0 0-1,1-33 1,-34 0 0,0-67-1,-33 1 1,-33-66-1,-33 32 1,-66 1 0,99 132-16,-100-99 31,-32-1-31</inkml:trace>
  <inkml:trace contextRef="#ctx0" brushRef="#br0" timeOffset="118716.3">2613 1356 0,'-33'-33'15,"0"33"16,33-33-15,-33 33-16,-1-33 16,1 33-1,0 0 1,0 0-16,0 0 16,-99 0-1,33 33 1,-1 33-1,34 0 1,0 100 0,33-1-1,0 0 1,33-32 15,0-1-15,33 33-1,0-66 1,0-32 0,33-1-1,34-33 1,-1 0 0,0 0-1,33-33 1,1-33-1,-1 0 1,-66-33 0,33-34 15,-33-32-31,-66 99 16,0-165-1,0 165-15,0-34 0,-66-98 16,-33-66-1,99 164-15,-132-98 16,99 132-16,-100-33 16</inkml:trace>
  <inkml:trace contextRef="#ctx0" brushRef="#br0" timeOffset="119795.26">8897 1521 0,'0'-33'0,"-33"33"16,33-33 0,0 0-1,0 0 1,-34 0-16,34 0 15,-66 0 1,-33 0 0,-33 33-1,33 0 1,-34 66 0,67 0-1,-33 99 1,33 34-1,33-34 1,33 34 0,33-34-1,33-66 17,66 0-17,1-65 1,65-34-1,100-67 1,-100-65 0,-33-99-1,-132-67 1,-165 0 0,-33 133-1,-199 99 1</inkml:trace>
  <inkml:trace contextRef="#ctx0" brushRef="#br0" timeOffset="120862.23">2084 2514 0,'0'0'16,"0"-34"-1,0 1 1,-33 0 0,-1-33-1,1 33 1,0 33-16,-33 0 16,33 0-16,-33 0 15,-33 33 1,-34 33-1,100-33-15,-66 67 16,66-67 0,0 33-16,33-33 0,-33 99 31,33-99-31,0 33 0,0 1 16,0-34-16,33 132 15,33 33 1,66-65-1,1-67 1,-100-66-16,132 33 16,-99-33-16,100-66 15,-1-66 1,-33-67 0,-132 166-16,33-165 15,-66 164-15,0-131 16,-99 0-1,-33 66 1,32 32 0,1 67-16</inkml:trace>
  <inkml:trace contextRef="#ctx0" brushRef="#br0" timeOffset="122262.17">10021 1455 0,'0'0'0,"0"-33"16,-33 33-16,0-33 16,0 0-1,-33-33 1,-33 66-1,-1 0 1,1 33 0,-66 33-1,65 33 1,1 34 15,66-1-15,-33 33-1,66-32 1,0-1 0,33 0-1,0-33 1,0 1 0,33-1-1,1-33 1,32-33-1,0 0 1,33 0 0,1 0-1,-1-33 1,66-66 15,-65 0-15,-1-66-1,-99-100 1,-33 34 0,-66-34-1,-66 1 1,-67-1 0</inkml:trace>
  <inkml:trace contextRef="#ctx0" brushRef="#br0" timeOffset="124545.07">1786 3903 0,'0'0'0,"0"33"16,-33-33-16,0 33 15,-33 66 1,0 33-1,-1 100 1,1-1 0,0 1-1,33-166-15,-33 165 16,66-164-16,0-1 16,-33 99-1,33-99-15,-33 166 16,33-199-16,0 198 15,0 67 1,33-33 0,66-1-1,-66-198-15,99 100 16,-99-133-16,100 99 16,98 33-1,133-65 1</inkml:trace>
  <inkml:trace contextRef="#ctx0" brushRef="#br0" timeOffset="125362.05">2282 7838 0,'0'0'0,"-33"0"16,0 0 15,0 33-31,0 0 16,-33 34-1,-34 65 1,67 0 0,33-33-1,33-32 1,67 32 15,-34-66-15,-33-33-16,33 33 15,-33-33-15,0 0 0,0 33 16,0 0 0,0 33-1,-33-33 1,0 33 0,-66 34-1,-33-34 1,0-33-1,-34 0 1,67-66 0,0-33-1</inkml:trace>
  <inkml:trace contextRef="#ctx0" brushRef="#br0" timeOffset="126261.01">2547 8533 0,'0'-33'0,"33"33"47,0 0-16,-33-33-15,33 33-16,0 0 16,0-33-1,33 0 1,-33-67-1,-33 1 1,-33 66 0,0 0-1,-33 99 1,33 0 0,0 33-1,33-65-15,-33 32 16,33-33-16,33 33 15,0 0 1,66-66 0,0 0-1,-66-33-15,133-99 16,-133 99-16,0-34 16,66-65-1,-33-99 1,-33 32-1,-99 1 1,66 132 0,-33 66-16,33 33 31,0 0 0,0 0-15,0 0-1,33 66 1,-33-33 0,0 0-1,33 1 1,-33 32 0,33 0 15,33 0-16,-32-66 1,65 33 0,0-32-1,33-68 1,34-131-16</inkml:trace>
  <inkml:trace contextRef="#ctx0" brushRef="#br0" timeOffset="126462">3340 7871 0,'33'0'31,"1"0"-16,-34-33 1,33 33-16,231-132 16</inkml:trace>
  <inkml:trace contextRef="#ctx0" brushRef="#br0" timeOffset="127611.95">11245 2117 0,'0'0'0,"0"-33"16,0 0 15,0-1-15,99 1-1,0 0 1,232 0-1,132 33 1,-33 66 0,-331-66-16,364 100 15,-331-67-15,298 66 16,-99 66 0,-33 1-1,33 98 1,-133-32-1,-33-34 1,-32 34 0,-34-100-16</inkml:trace>
  <inkml:trace contextRef="#ctx0" brushRef="#br0" timeOffset="128376.92">15809 3737 0,'-33'0'16,"0"0"-1,0 0-15,0 0 16,-34 66 0,-65 34-1,66-1 1,33 33 0,66-33 15,33 1-16,0-67 1,-33 0-16,33 0 16,-32 0-16,-1 0 15,33 0 1,-66 33 0,-33 33-1,-67 1 1,34-34-1,0-33 1,-66-66 0,66-33-1,0-67-15</inkml:trace>
  <inkml:trace contextRef="#ctx0" brushRef="#br0" timeOffset="129211.89">16040 4465 0,'0'0'0,"33"0"109,1 0-93,-1-33-16,0 33 0,99-33 31,-66 0-16,-66-34 1,33 34 0,-99 0-1,-33 33 1,66 0 0,-33 66-1,66-32-15,-67 131 16,67-132-16,34 33 15,98 0 1,33-66 0,34-33-1,-1-66 1,-99-33 0,-33-100 15,-66 67-16,-33-67 1,0 100 0,0 66-1,0 33 1,33 66 0,-33 0 15,0 165-16,-33 34 1,66-67 0,33-32 15,0-34-15,0-66-16,0 33 0,0-33 15,66 0 1,1 33-1,32-66 1,66-66-16</inkml:trace>
  <inkml:trace contextRef="#ctx0" brushRef="#br0" timeOffset="129427.88">16966 4134 0,'33'-33'31,"1"33"-15,-1 0-16,0-33 15,33 33 1,165-66-16</inkml:trace>
  <inkml:trace contextRef="#ctx0" brushRef="#br0" timeOffset="163909.53">5192 11179 0,'0'-33'16,"-33"66"15,0-33 0,33 33-31,-33 0 16,0 0-1,33 0-15,-33 0 16,33 0-16,-99 132 16,33 1-1,0-34 1,-1 33 0,1-65-16</inkml:trace>
  <inkml:trace contextRef="#ctx0" brushRef="#br0" timeOffset="164237.51">4630 11212 0,'0'33'47,"33"-33"-32,-33 33-15,0 0 16,33 0-16,0 33 16,34 66-1,-1-32 1,-66-67-16,66 33 15,-66-33 1,66 33 0,-33 0-1,0 0-15</inkml:trace>
  <inkml:trace contextRef="#ctx0" brushRef="#br0" timeOffset="164471.5">4564 11741 0,'0'-33'16,"33"33"15,-33 33-15,33-33-16,0 0 15,0 0-15,100 0 16,164-33 0</inkml:trace>
  <inkml:trace contextRef="#ctx0" brushRef="#br0" timeOffset="166537.41">22258 12237 0,'0'0'16,"33"0"30,0 0-14,0-33-32,0 33 15,34-33 1,32 33 0,33-33-1,66 33 1,-98 0-1,-1 33 1,0 0 0,-33 0-1,0 33 1,67-33 0,-1-33-1,0 0 1,-33-33-1,-65 33-15,32-33 32,-33 0-32,0 33 15,0 0 1,0 33 0,33 33-1,33 0 1,1-33-1,32-33 1,0-33 0,-33-33-1,-32 33 1,-1 0 0,-66 66-1,66-33 1,0 66-1,-33-33-15,66 0 16,-66 0 0,67-33-16,65-33 31,-66 0-15,0-33-1,-66 0 1</inkml:trace>
  <inkml:trace contextRef="#ctx0" brushRef="#br0" timeOffset="168187.34">6052 13560 0,'0'-33'0,"0"0"31,33 33-31,0-33 16,67 33 0,65 0-1,-132 0-15,66 0 16,-66 33-16,100 0 16,32-33-1,-66 0 1,1-33-1,-34-33 17,0-1-17,0 1 1,-33 66-16,33 0 16,-33 0-16,33 33 15,34 34 1,-1-34-1,33 33 1,34-66 0,-133-33-16,99 0 15,-99 0-15,99-34 16,-66 1 0,1 33 15,-1 66-31,0 33 15,66 34 1,33-34 15,1-66-15,-34-33 0,33-67-1,-32 1 1,-34 99-1,0 0 1,34 66 0,-133-33-16,99 1 15,-66-1-15,99 0 16,33-66 0,-32 0-1,-100-1-15,99-32 16,-99 66-16,99-66 15</inkml:trace>
  <inkml:trace contextRef="#ctx0" brushRef="#br0" timeOffset="180334.87">2613 1389 0,'0'-33'63,"0"0"-48,0 0-15,0 0 32,0 0-17,-33 33 32,33 33-47,-33-33 16,33 33-16,-33 0 15,33 0-15,-34 33 16,34-33-16,0 33 16,0-33-1,34 1-15,32-34 32,0-34-17,-33-32 1,-33 0-1,0 33-15,-33-33 16,33 33-16,-33 33 16,0 0-1,0 33 1,0 33 0,-1-33-16,34 33 15,0-33-15,34 0 16,-1 1-1,0-34-15,0-34 16,0 34-16,0-66 31,-33 0-31,0 0 16,-33 33 15,-33 33-15,33 33-1,0 66 1,-1 0-16</inkml:trace>
  <inkml:trace contextRef="#ctx0" brushRef="#br0" timeOffset="181518.81">8897 1158 0,'-33'0'31,"33"-34"-31,0 1 16,0 0 0,0 0 15,-34 33-31,1 0 31,0 0 0,-33 66-15,33-33-16,0 34 16,66-67-16,-33 33 15,66-33 1,33 0 0,-65 0-16,-1-33 15,-33 0-15,0-34 16,-33 34-1,-34 0 1,1 66 0,33 0-1,0 0 1,33 34 0</inkml:trace>
  <inkml:trace contextRef="#ctx0" brushRef="#br0" timeOffset="191900.41">14155 21894 0,'-33'0'0,"33"-33"47,-33 33-16,33 33-15,-33 0-1,0-33-15,33 33 16,-99 67-1,-34 32 1,34-33 0,66-33-1,33 0 1,0-32-16,66-1 16,-33-33-16,0 0 0,34 0 15,32 0 1,-66 0-16,66-33 15,-66 33-15,0 0 16,0 33 0,-33 33-1,-33 0 1,0 0 0,-33 33 15,0-33-16,-33 1 1,-1-34 0,-32-66-1,99-1 1,33 1-16,-33-33 16,33 33-16,33-66 15</inkml:trace>
  <inkml:trace contextRef="#ctx0" brushRef="#br0" timeOffset="192432.39">14354 22622 0,'0'-33'16,"0"66"15,33-33 16,0 33-31,0-33-1,-33-33-15,33 33 0,0 0 16,33-66 0,0 0-1,-99-34 1,0 67 0,-33 0 15,-33 99-16,33 67 1,66-1 0,33-66-1,66 0 1,-66-66-16,33 0 16,-33 0-16,66-33 15,67-66 1,-100 0-16</inkml:trace>
  <inkml:trace contextRef="#ctx0" brushRef="#br0" timeOffset="192782.39">14883 21960 0,'0'0'16,"0"33"46,0 1-62,0-1 16,33 0-1,-33 132 1,0-132 0,0 66-1,0-66-15,33 34 16,-33-34-16,0 0 15,33 0 1,33 33 0,-33-33-1,66-66 1,-32 33 0,65-66-1</inkml:trace>
  <inkml:trace contextRef="#ctx0" brushRef="#br0" timeOffset="192966.37">14982 22291 0,'33'0'62,"-33"-33"-62,33 33 0,0 0 0,298-198 16</inkml:trace>
  <inkml:trace contextRef="#ctx0" brushRef="#br0" timeOffset="193982.33">22953 21564 0,'0'0'16,"-33"0"-16,33-34 31,0 1-15,-34 0-16,34 0 16,-33 0-1,0 66 1,0 0-1,-33 33 1,-33 67 0,66-1-1,66-33 1,0 0 0,66-32-1,0-34 16,-32 0-15,-1 0 0,-33 0-1,-33 0 1,-33 33 0,-33-33-1,-34 33 1,-32-33-1,33-33 1,99-33-16,-33 0 16,66-132-16</inkml:trace>
  <inkml:trace contextRef="#ctx0" brushRef="#br0" timeOffset="194733.3">23184 22159 0,'33'33'78,"0"-33"-46,0 0-17,0-33-15,34 0 16,-1-33 0,-66-34-1,0 67 16,-66 0-15,-1 66 0,1 100-1,33-67 1,66 33 0,0-33-1,100-33 1,32-66-1,-33-66 1,-99 99-16,100-132 16,-133 99-1,66-100-15,-66-32 16,0 0 15,-33 65-31,0 67 31,0 33-15,33 66 0,-34 1-1,34 197 1,34-231 0,-1 99-1,33 1 1,0-67-1,0-33 1,66 0 0,-65-33-1</inkml:trace>
  <inkml:trace contextRef="#ctx0" brushRef="#br0" timeOffset="194882.3">23978 21960 0,'0'0'0,"33"-33"32,0 0-17,99-33 1,100-33 0</inkml:trace>
  <inkml:trace contextRef="#ctx0" brushRef="#br0" timeOffset="196482.24">12667 16073 0,'0'-33'47,"0"66"-32,-33-33 17,33 34-17,-33-1-15,33 0 16,0 0-1,0 33 1,33-33 0,33-33-1,0-99 1,-33 33 0,-33 33-1,0-1 1,-66 1-1,33 33 1,0 33 0</inkml:trace>
  <inkml:trace contextRef="#ctx0" brushRef="#br0" timeOffset="197402.2">11807 16702 0,'-33'0'0,"33"33"46,0 0-30,0 0 0,-33 33-1,0 66 1,33-65 0,-66 32-1</inkml:trace>
  <inkml:trace contextRef="#ctx0" brushRef="#br0" timeOffset="197648.19">11708 16503 0,'0'0'0,"-33"0"31,33 33-15,-33-33 0</inkml:trace>
  <inkml:trace contextRef="#ctx0" brushRef="#br0" timeOffset="198248.17">11840 17926 0,'-33'-34'16,"33"1"47,33 33-48,-33 33 16,33 1-31,0-1 0,-33 0 16,66 132 0,-66-33-1,-99 34 1,99-133 0,33-33-1,0-33 1,67 0-1,-1-34 1,0 1 15,-66 33-31</inkml:trace>
  <inkml:trace contextRef="#ctx0" brushRef="#br0" timeOffset="198882.14">12039 19315 0,'0'0'0,"-34"-33"31,34-1-31,34 34 16,-1-66-1,33 0 1,33 0 0,-33 66-1,-33 66 1,-66 33 0,-99 67-1,66-100 1,66-33-1,0-66 1,66-33 15,-33 66-31,0-33 0,0 33 0,33 0 16,-33 0 0,0 33-1,-33 33 16,-66 66-15,-66 0 0,0-65-1,-1-100 1,-32-100-16</inkml:trace>
  <inkml:trace contextRef="#ctx0" brushRef="#br0" timeOffset="203030.97">21894 16768 0,'0'-33'15,"0"0"17,0 0-32,0 0 31,0 0-15,0 66 30,0 0-30,0 0 0,33 33-16,-33 33 15,0-66-15,33 66 16,-33-65 0,33 32-16,-33 33 15</inkml:trace>
  <inkml:trace contextRef="#ctx0" brushRef="#br0" timeOffset="203780.94">21993 18620 0,'0'0'0,"0"-33"0,0 0 16,0 0 15,0 0-15,0 0-16,67 0 15,-1-34 1,33 67 15,-66 0-15,0 67-1,-66 98 1,0-99 0,33-33-16,-66 33 15,66-33-15,0 0 16,0 1-1,33-34 17,0 0-32,33-34 15,0 1 1,0 33 0,1-33-1</inkml:trace>
  <inkml:trace contextRef="#ctx0" brushRef="#br0" timeOffset="204380.92">22291 19480 0,'0'-33'0,"0"0"47,33 33-32,0 0-15,0 0 16,34 0 0,-34 0-1,0 66 1,-66 0-1,-34 0 1,34 0 0,66-99 15,1 33-15,-1 0-1,0 33 1,0 0-1,0 67 1,-99 98 0,0-99-1,-34 1 1,-65-134-16</inkml:trace>
  <inkml:trace contextRef="#ctx0" brushRef="#br0" timeOffset="205863.86">13064 16404 0,'-33'0'47,"33"-33"-47,-33-33 15,0 0 1,0 33 0,-1 0 15,1 0-15,-66 33-16,0-33 15,66 66-15,-133 33 16,166-33-1,-99 66 1,0 33 0,0 34-1,0 164 17,132-297-32,0 100 15,33-34 1,66 0-1,0-33 1,100-33 0,-67-33-1,34-66 1,-1-33 0,-99-33-1,-99-34 1,-33 1 15,-99-33-15,-66 98-1,-1 100-15</inkml:trace>
  <inkml:trace contextRef="#ctx0" brushRef="#br0" timeOffset="206630.83">13031 17826 0,'0'0'0,"0"-33"0,0 0 16,-33 33-1,0-33 1,0-33 0,-34 33-1,1 0 1,-33 66 0,0 33-1,-67 66 1,67 1-1,33 65 1,66 34 0,66-67-1,66-66 1,133 0 0,66-132-1,-100-99 1,-65-33 15,-133 132-31,-33-199 16,-33 199-16,-67-132 15,-164-1 1,198 133-16,-199-33 16</inkml:trace>
  <inkml:trace contextRef="#ctx0" brushRef="#br0" timeOffset="207246.81">13031 18984 0,'0'0'0,"0"-33"0,-33 0 15,0 0 1,0-34 0,-34 67-1,-32 34 1,0 98 0,0 33-1,66-132-15,0 166 16,33-166-1,33 132 1,66 1 0,33-67-1,133-33 1,-34-132 0,-165 33-16,199-199 15,-232 166-15,33-66 16,-132-100-1,-33 100 17,-232-33-32,199 131 15,-34 1 1</inkml:trace>
  <inkml:trace contextRef="#ctx0" brushRef="#br0" timeOffset="208396.76">21729 16570 0,'0'0'0,"0"-34"47,-33 34-47,33-33 15,-33 33-15,0-33 16,33 0-16,-66 0 31,32 0-31,-32 0 16,-33 33-1,-66 0 1,-1 33 0,-32 66-1,99 34 1,0 98-1,99-66 1,33 67 0,66-100-1,132 1 1,-32-67 0,32-99-1,-198 0-15,133-34 31,-133 34-31,33 0 0,-33 0 0,0-33 0,-33 33 0,66-165 32,-99 131-32,-33-164 15,66 165-15,-165-166 16,-1 67 0,-98 165-1</inkml:trace>
  <inkml:trace contextRef="#ctx0" brushRef="#br0" timeOffset="209246.73">21497 17992 0,'0'-33'31,"-33"0"-31,33-1 0,0 1 16,-33-33-1,-33 0 1,-66 0 0,0 33-1,32 99 1,-65 66 0,33 67-1,32-1 1,100-165-16,-33 166 31,66-166-31,1 99 16,98 0-1,265-66 1,-265-132 0,-99 33-16,199-132 15,-199 132-15,66-99 16,-99-133-1,-166 67 1,-65 32 0,33 133-1,-34 33 1</inkml:trace>
  <inkml:trace contextRef="#ctx0" brushRef="#br0" timeOffset="209862.71">21101 18951 0,'0'-33'0,"0"0"15,-34 33 1,1 0 0,0 0-1,-33 0 1,-66 99 0,0 66-1,65 1 1,34-1-1,100 33 1,98 1 0,33-100-1,-132-99-15,199-33 16,-199 0-16,199-99 16,-100-67-1,-132 1 16,-231-1-15,-34 34 0,-98 99-1,98 0-15</inkml:trace>
  <inkml:trace contextRef="#ctx0" brushRef="#br0" timeOffset="213812.55">15280 13064 0,'0'0'15,"0"-33"-15,0 0 16,0 0 15,-33 0-31,0-34 16,33 34-1,-34-33 17,-32 66-17,33 0 1,-132 0 0,33 66-1,32 34 1,1 65-1,33 0 1,66-32 0,33 32-1,0 0 1,33-66 0,0-32-1,-32-34 1,-1 33-1</inkml:trace>
  <inkml:trace contextRef="#ctx0" brushRef="#br0" timeOffset="214045.54">14486 13692 0,'0'-33'32,"33"33"-1,0 0-31,0 0 16,0 0-16,0 0 15,67 0-15,263 0 16</inkml:trace>
  <inkml:trace contextRef="#ctx0" brushRef="#br0" timeOffset="214479.52">15842 13064 0,'-33'0'15,"33"-33"-15,-33 33 16,0 0-1,0 0 1,0 0 0,-34 99-1,1 66 1,33 1 0,0-1-1,66 67 1,33-100-1,0 0 1,100 0 0,198-32-1</inkml:trace>
  <inkml:trace contextRef="#ctx0" brushRef="#br0" timeOffset="-214378.23">16371 13428 0,'0'33'15,"-33"-33"-15,33 33 47,0 0-31,0 0-16,0 0 0,0 66 16,0 0-1,0 1 1,-33-34 15,33-99-15,0 0-1,0-34 1,33-98 0,-33 0-1,33-1 1,-33 67-1,66 0 1,0 66 0,-33 0-1,34 66 1,-1 66 0,-33 0-1,33 67 1,-66-133-16,33 66 15,-33-66 1,0 66 0,0 0-1,0 67 1</inkml:trace>
  <inkml:trace contextRef="#ctx0" brushRef="#br0" timeOffset="-214151.25">16371 13626 0,'-33'0'0,"66"0"46,-33-33-46,33 33 16,33 0-16,166 0 16</inkml:trace>
  <inkml:trace contextRef="#ctx0" brushRef="#br0" timeOffset="-213800.25">16999 12965 0,'34'0'31,"-34"33"-16,33 0 1,0 0-16,-33 0 16,99 66-1,-99-66 1,165 199 0,-66-67-1,-99-132-15,0 132 16,0-131-16,-33 98 15,-99 99 1</inkml:trace>
  <inkml:trace contextRef="#ctx0" brushRef="#br0" timeOffset="-213401.27">18058 13527 0,'0'0'0,"0"-33"63,33 33-63,0 0 15,0 0-15,0 0 16,0 0-16,99-33 15,-98 33 1,32 0 0,99 0-16</inkml:trace>
  <inkml:trace contextRef="#ctx0" brushRef="#br0" timeOffset="-213201.28">18157 13791 0,'0'0'0,"33"0"31,0 0-15,0 0-16,66-33 15,166 0 1</inkml:trace>
  <inkml:trace contextRef="#ctx0" brushRef="#br0" timeOffset="-212751.3">19348 12799 0,'0'0'0,"33"0"79,-33 33-64,0 0 1,0 0-16,0 100 15,0-100-15,0 132 16,0-99-16,0 67 16,0 65-1,0 34-15</inkml:trace>
  <inkml:trace contextRef="#ctx0" brushRef="#br0" timeOffset="-211552.34">22357 13461 0,'0'0'0,"-33"-33"16,33 0-1,-33 33-15,0-67 16,-33 1 0,33 66-1,-66 0 1,-34 66 15,67 1-31,66-34 16,-99 66-1,99-66-15,-33 132 16,33-32 0,0-1-1,66 0 1,0 0-1,-33-65-15</inkml:trace>
  <inkml:trace contextRef="#ctx0" brushRef="#br0" timeOffset="-211335.35">21630 13990 0,'33'0'31,"0"-33"-15,0 33-16,-33 33 16,33-33-16,99 0 15,-66 0-15,166 0 0</inkml:trace>
  <inkml:trace contextRef="#ctx0" brushRef="#br0" timeOffset="-211017.37">22953 13461 0,'0'0'0,"-33"0"16,-1 0 0,34 33-1,-66 0 1,33 66 0,0-66-16,-33 99 15,66-99-15,-33 67 16,0 65-1,66 34 1,66-100 0,265 165-1</inkml:trace>
  <inkml:trace contextRef="#ctx0" brushRef="#br0" timeOffset="-210684.38">23614 13725 0,'0'0'0,"0"33"47,-33-33-47,33 33 16,0 0-16,0 67 16,0 65-1,33-33 1,-33 34-1</inkml:trace>
  <inkml:trace contextRef="#ctx0" brushRef="#br0" timeOffset="-210168.4">23614 13593 0,'0'0'0,"0"-33"0,0 0 16,33 33-1,0-33 1,66 0 0,34 66-1,-34 66 1,-99 33-1,-33 1 1,-33-34 15,0-66-15,99-33 0,0-33-1,0 0 1,33 33-1,0 33 1,0 33 0,-33 33-1,-33-66-15,0 66 16,0-65-16,-66 32 16,33-66-16,-66 33 15,99 0-15,-99-33 16,-34-33-1,-65-133 1</inkml:trace>
  <inkml:trace contextRef="#ctx0" brushRef="#br0" timeOffset="-209801.41">24375 13461 0,'-33'0'15,"33"33"-15,33-33 16,-33 33-1,33-33 1,0 66-16,66 99 31,133 166-15,-232-265 0,66 100-1,-99 65 1,-67-99-1,-32 1-15</inkml:trace>
  <inkml:trace contextRef="#ctx0" brushRef="#br0" timeOffset="-209501.42">25433 14188 0,'0'0'0,"33"0"46,0 0-30,0 0-16,33 0 16,34 0-1,164 33 1</inkml:trace>
  <inkml:trace contextRef="#ctx0" brushRef="#br0" timeOffset="-209318.43">25499 14420 0,'0'0'0,"33"0"47,0 0-47,0 0 16,232-33-1</inkml:trace>
  <inkml:trace contextRef="#ctx0" brushRef="#br0" timeOffset="-208819.45">26591 13758 0,'0'0'0,"0"-33"0,0 0 16,33 33 15,-33-33-31,99 33 16,33 0-1,1 99 1,-67 1 0,-66-34-16,0 99 15,-33-132-15,-67 66 16,-65 67-1,66-100 1,66-33 15,66-33-15,33 0 0,-33 0-16,99 0 15,-99 0-15,100-33 16,65 33-16</inkml:trace>
  <inkml:trace contextRef="#ctx0" brushRef="#br0" timeOffset="-208152.47">26260 15842 0,'0'0'0,"0"-33"16,0 0-1,-33 0 1,33 0 0,-33 0-1,-66-1 1,65 1-16,-65 33 15,66 0-15,-66 33 16,0 34 0,0 65-1,32 0 1,67-99-16,-33 133 16,33-100-16,33 66 15,0 67 1,1-1-1,-34-66 1,0 1 0</inkml:trace>
  <inkml:trace contextRef="#ctx0" brushRef="#br0" timeOffset="-207935.49">25400 16437 0,'33'0'47,"0"0"-47,0 0 0,66 0 16,-65 0-16,329-33 15</inkml:trace>
  <inkml:trace contextRef="#ctx0" brushRef="#br0" timeOffset="-207635.5">26921 15809 0,'0'0'0,"-33"0"15,0 0 1,33 33-16,-66 0 16,-66 132-1,66-65 1,33-67-16,-34 132 15,67-99 1,-33 33-16,66 166 31,166 132-15</inkml:trace>
  <inkml:trace contextRef="#ctx0" brushRef="#br0" timeOffset="-207102.52">27318 16272 0,'0'0'16,"-33"0"-16,0 33 31,33 0 0,33-33-15,0 33-1,33-66 1,-33 0 0,-33-33-1,0 0 1,-66 33 0,0 33-1,-33 33 1,33 66-1,0 33 1,66-99-16,-33 100 31,33-100-31,33 99 16,99 33 0,331-32-16</inkml:trace>
  <inkml:trace contextRef="#ctx0" brushRef="#br0" timeOffset="-206785.54">27947 15974 0,'33'0'31,"0"0"-15,0 33-1,33 33 1,33 34 0,0 98-1,-32 34 1,-34 32-1,-66-98 1,-133 65-16</inkml:trace>
  <inkml:trace contextRef="#ctx0" brushRef="#br0" timeOffset="-206436.55">28972 16470 0,'0'0'0,"0"-33"0,33 33 63,0 0-63,0 0 15,0 0-15,133 33 16,32 0-1</inkml:trace>
  <inkml:trace contextRef="#ctx0" brushRef="#br0" timeOffset="-206269.55">28972 16669 0,'-33'0'16,"66"0"-1,-33 33 1,33-33-16,0 0 16,298-33-1</inkml:trace>
  <inkml:trace contextRef="#ctx0" brushRef="#br0" timeOffset="-205651.58">30328 16007 0,'0'0'0,"0"-33"0,0 0 15,0 0 1,33 0 0,33 0-1,66 33 1,-99 0-16,100 33 15,-100-33 1,33 99-16,-66 0 31,-33 1-15,-199 65 0,166-99-1,33-33 1,66-33-1,100 33 1,-34 0 0,66 34-1,-66 32 1,-33 0 0,-99 0-1,-66 33 1,-66-32-1,-34-1 1,-65-66 15</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9:02:42.735"/>
    </inkml:context>
    <inkml:brush xml:id="br0">
      <inkml:brushProperty name="width" value="0.05292" units="cm"/>
      <inkml:brushProperty name="height" value="0.05292" units="cm"/>
      <inkml:brushProperty name="color" value="#C00000"/>
    </inkml:brush>
  </inkml:definitions>
  <inkml:trace contextRef="#ctx0" brushRef="#br0">5821 3473 0,'-33'0'16,"0"0"-16,33 33 15,-33 0 32,33 0-47,0 0 16,-33 33 0,-1 66-1,-32 1 1,66-34-1,-33 0 1,66 33 0,-33-32-1,66-1 1,1-33 15,-67 0-15,33-33-1,-33 33 1,0-33 0,33-33-1,-33-33 1,33 0 0,33 0-1,0 0 1,0 0-1,0 66 1,67 0 0,-34 0-1,-66 0-15,66 0 16,-66-33 0,100 33-1,-34-33 1,-33 0-1,33-33 1,-66 33 0,33 33-1,-33 1 1,34 32 0,65 0-1,66-33 1,34-33-1,-100-33 1,-99 33-16,66-33 16,-99 0-16,67 33 31,-34 0 0,33 33-15,66 33-1,-33-33 1,34 0 0,32-66-1,-33-33 1,-33 33 0,-65 0-1,-1 33 1,0 0-1,66 66 1,0-33 0,66 0-1,1-33 1,-34-33 0,-33 0 15,-32 0-16,-1 0 1,-33 0 0,0 0-1,33 66 1,-33-33-16,66 33 16,-66-33-16,100 33 15,65 0 1,0-66-1,-65-33 1,-1-1 0,-66 1-1,0 33 1,-33 33 0,67 33 15,-34 0-16,99 34 1,-66-34 0,133-33-1,-100-33 1,-99 33-16,66-67 16,-65 67-16,32-33 15,-33 0 1,0 66-1,33-33 1,0 66 0,-33-66-16,33 67 15,-33-67-15,67 0 16,32 0 0,-33-33 15,-33-1-16,0 34 1,-32 0 0,-1 34-1,0-1 1,33 0 0,-33-33-1,33 0 1,-33-33-1,0 33-15,-33-100 16,33 100-16,-66-132 16,0 33-1,0-100 17,33 133-32,33-33 31,-33-33-16,0 33 1,-33 32 0,33 1-1,-33 33 1,0 33 0,0 33-1,-33-33 1,33 33-16,-34-33 15,34 0-15,0 0 16,-33-33 0,66-66-1,-33 0 1,0 0 0,-33 33 15,-33 32-16,-67 68 1,34 32 0,0 0-1,-34 0 1,67-66 0,33-66-1,-33 0 1,99 33-16,-99-34 15,99 34-15,-100-33 16,-32 33 0,33 33-1,0 66 1,-1 0 0,34-32 15,0-1-16,0-66 1,-33-1 0,-34-32-1,-32 33 1,0 66 0,132-33-16,-133 66 15,133-66-15,-99 34 16,66-1-1,0 0 1,-1-66 0,-32-34-1,-33 1 1,0 33 0,99 33-1,-133 33 1,133-33-16,-99 33 15,-34 67 1,34-34 0,66-33-1,0-66 1,0-33 0,0 33-1,33-1-15,-34 1 16,34 0-16,-66 33 15,-33 66 1,-34 34 0,67-67 15,33 0-31,33 0 16,0-33-16,-33 33 0,-33-33 31,-1-66-16,1 0 1,-33 0 0,0 32-1,32 34 1,-32 67 0,0-1-1,-100 0 1</inkml:trace>
  <inkml:trace contextRef="#ctx0" brushRef="#br0" timeOffset="1533.94">6912 3605 0,'-33'33'16,"0"-33"0,0 0-16,-66 0 31,33 0-16,-34-66 1,34 0 0,0 0-1,0-34 1,-33 67 0,33 33-1,-34 33 1,1 34-1,0 98-15</inkml:trace>
  <inkml:trace contextRef="#ctx0" brushRef="#br0" timeOffset="16480.34">26591 2084 0,'0'0'0,"-33"-33"16,-1-1-1,1 34 1,-33-66-1,-33 0 1,-33 0 0,-1 0 15,100 33-31,-33 0 16,-33 33-16,66-33 0,0 33 0,0 0 0,0-33 0,-133 0 15,133 33-15,-132 0 16,-34 0 15,166 0-31,-165 0 16,132 33-16,-66 0 15,-133 33 1,67 33 0,-1 66-1,67-65 1,-1 32-1,34 33 1,0-32 0,99 32-1,0-66 1,66 66 0,-33-65-1,66 32 1,1 66 15,-67-164-31,99 65 16,-99-66-16,133 66 15,32 0 1,0-33 0,67 1-1,-67-34 1,-131-33-16,131 0 15,-132 0-15,66 0 16,-65 0-16,131-33 16,-132 33-16,100-34 15,-100 34-15,198-66 16,-198 33-16,133-66 16,-1-33-1,-65-67 1,-67 1 15,-66 132-31,0-100 16,0 100-16,-66-165 15,-67-67 1,-98 33 0,-100 67-16</inkml:trace>
  <inkml:trace contextRef="#ctx0" brushRef="#br0" timeOffset="43175.28">27153 8334 0,'0'-33'31,"0"0"0,-33 33-31,33-33 16,-33 0 0,0-33-1,-33 33 1,-1-33-1,-32 0 1,-33 33 0,99-1-16,-100 1 15,100 33-15,-165-33 16,0 33 0,-1 0-1,1 0 1,-1 0-1,67 33 1,-33 34 0,-1-1-1,34 0 17,-33 33-17,65 0 1,-32 34-1,132-100-15,-66 66 16,33-66-16,33 33 16,-33 66-1,66-66 1,-33 100 0,66-67-1,-66-66-15,66 99 16,-33-99-1,0 67-15,66-1 16,34 33 0,32 34-1,-33-100 17,-99-33-32,133 33 15,-133-33-15,165 0 16,1-33-1,65-66 1,1 0 0,33-33-1,-100-34 1,34-65 0,-67-1-1,-66 1 1,-66-100-1,-99 1 1,-165-133 0</inkml:trace>
  <inkml:trace contextRef="#ctx0" brushRef="#br0" timeOffset="53144.9">25665 10550 0,'0'-33'31,"0"0"-15,0 0 15,0 66-15,0 0 62,33-33-63,-33 33-15,0 0 0,0 0 16,33 0 0,-33 1-1,33 32 1,0-33 0,0 0-1,0 0 1,0-33 15,-33 33-31,33-33 31,0 0-31,33-33 16,67 33 15,98-66-15,1 0-1,32-1 1,34 1 0,-67 0-1,-131 33 1,-34 33 0,-99 33 30</inkml:trace>
  <inkml:trace contextRef="#ctx0" brushRef="#br0" timeOffset="55373.81">28476 13461 0,'0'-33'0,"33"66"140,-33 0-109,33-33-31,-33 66 16,66 33 0,-66-33-1,0-33 1,33-33 0,-33 33-1,33-33 32,-33-33-47,33 33 31,0 0-15,0 0-16,100-66 31,65 33-15,67-66-1,-100 66 1,0-33 0,-65 33-1,-1 0 1,-66-1 0</inkml:trace>
  <inkml:trace contextRef="#ctx0" brushRef="#br0" timeOffset="57873.71">6648 9988 0,'-33'0'16,"33"-33"15,33 33 0,-33 33-15,-33-33 15,33 33-15,0 0-1,-67 66 1,1 34 0,0-34-1,-66 99 1,33-65 0,32-34-1,34 0-15</inkml:trace>
  <inkml:trace contextRef="#ctx0" brushRef="#br0" timeOffset="58289.68">6085 9988 0,'-33'0'0,"33"33"47,33-33-31,-33 33-1,0 0-15,33 0 16,34 33 0,65 67-1,-33-67 1,0 33 15,1 0-15,-34-33-1,-33-32 1,33-1-16</inkml:trace>
  <inkml:trace contextRef="#ctx0" brushRef="#br0" timeOffset="58589.68">5887 10418 0,'0'0'0,"0"-33"31,33 33 0,0 0-15,-33 33-16,33-33 16,0 0-16,133-33 15,-133 33-15,66-33 16,199-66 0</inkml:trace>
  <inkml:trace contextRef="#ctx0" brushRef="#br0" timeOffset="59407.65">6681 13196 0,'0'-33'0,"0"66"47,-33-33-47,33 33 16,0 0-16,-33 0 15,0 100 1,-67 65 0,34 0-1,0 1 1,0-100-1,0 0 1</inkml:trace>
  <inkml:trace contextRef="#ctx0" brushRef="#br0" timeOffset="59739.64">6052 13229 0,'0'0'0,"33"0"32,-33 33-17,33-33-15,34 33 16,-1 33-1,99 1 1,-33 32 0,-32 0-1,-1-33 1,0 33 15,-33-32-31</inkml:trace>
  <inkml:trace contextRef="#ctx0" brushRef="#br0" timeOffset="60056.62">6152 13593 0,'0'0'0,"33"0"63,0 0-48,-33-33-15,33 33 0,0 0 16,99-33-1,-33 0 1,34-33 0,-67 66-16,231-199 15</inkml:trace>
  <inkml:trace contextRef="#ctx0" brushRef="#br0" timeOffset="82885.72">5722 4531 0,'0'33'31,"-33"-33"-15,-1 0 15,68 0-15,-34-33 31,0 66-16,-34-33-31,1 0 31,0 66-31,-33 0 16,-33 67 15,33-34-15,-33 66-1,-1 67 1,67-199 0,-33 165-1,-33-32 1,33-1-1,0-33 1,-1 34 0,34-1-1,0 33 1,33-32 0,-66 98-1,66-131 16,-33 32-15,0 33 0,0-32-1,33 32 1,-33 1 0,33-133-16,0 165 15,0-164-15,0 98 16,33 33-1,-33-132-15,33 133 16,-33-166-16,33 132 16,33 1-1,-66-133-15,33 99 16,0-99 0,34 232-1,32-1-15,0 1 16,-33-100-1,0 1 17,34-1-17,-1-33 1,0 34 0,33 65-1,-33-65 1,67 32-1,-34-33 1,0 1 0,34-1-1,-34 33 1,-99-164-16,33 98 16,-33-99-16,100 132 15,-1 67 16,-66-100-15,99 67 0,1-1-1,-34-33 1,67 34 0,-34-67-1,0 0 1,1 34-1,-133-133-15,99 132 16,-99-132-16,132 133 16,-32-1-1,-1 0 1,33 1 0,-32-34-1,32-33 1,0 0 15,-65-32-15,-1 32-1,0 0 1,-66-66 0,0 0-1,0-33 1</inkml:trace>
  <inkml:trace contextRef="#ctx0" brushRef="#br0" timeOffset="83619.69">9327 15147 0,'0'0'0,"0"-33"32,-34 33-17,68 0-15,-34 33 16,0 0-1,33 34 17,33 98-17,0 33 1,0-131 0,-33 65-1,33-33 1,-33-33-1,0-33 1,-33 0 0,34 0-1,-34 1 1,-34-34 0,1 0 15,33 33-16,-99-33 1,33 33 0,-33 0-1,-67 33 1,1-33 0,0 0-1,-1-33-15</inkml:trace>
  <inkml:trace contextRef="#ctx0" brushRef="#br0" timeOffset="88534.5">12634 17628 0,'0'0'0,"0"-33"16,-33 33-1,33-33 1,-33-33-1,33 32 1,-33 1 0,-34 0-1,1 33 1,-66 33 0,0 0-1,99-33-15,-67 67 16,67-34-16,-99 99 15,33 33 1,99-98 0,-99 131-1,99-165-15,-33 165 16,66 1 0,33-67-1,66 0 1,100-65-1,-1-34 1,67-99 0,-133-34-1,1-65 1,-133-100 0,-66 34-1,-67-1 1,-98 67 15,-34 66-31</inkml:trace>
  <inkml:trace contextRef="#ctx0" brushRef="#br0" timeOffset="89484.46">12634 17694 0,'0'0'0,"0"-33"16,0 0 0,0 0-1,0 0 1,66-33 0,33-1-1,67-32 1,164 0 15,1 0-31,99-34 31,-331 133-31,265-99 16,-265 99-16,199-66 16,198 0-1,-132 33 1,132 0-1,-430 33-15,199 33 16,-199-33-16,33 33 0,99 0 16,67 33-1,66 0 1,-1 34 0,-131-34-1,-34 66 1,-66-66-1,34 66 1,-1-32 15,0-1-15,-32-66 0,32 33-1,0 0 1,-66 0-1,34 1 1,-34-1 0,0 0-1,0-33 1,0 0 0,-33 0-1</inkml:trace>
  <inkml:trace contextRef="#ctx0" brushRef="#br0" timeOffset="90735.4">12435 17727 0,'0'-33'0,"33"0"16,-33 0-1,34 0 1,65-66 0,66-1-1,-99 67-15,166-66 16,-166 66-16,265-99 16,-1 32-1,133-65 1,-66 33-1,33 33 1,-331 66 0,364-100-1,-363 100-15,230-33 16,233 0 0,-100 66-1,-100 33 1,67 66-1,-132 0 1,-33 34 0,-100-34-1,-132-66-15,166 66 16,-166-66-16,165 66 16,-33 1-1,-32-34 1,32 33-1,-66-33 17,-66-66-32,67 66 15,-100-33-15,66 0 16,-33 34 0,66 32-1,0-33 1,34 0-1,-1 0 1,-33-33 0,66 34-1,-65-67 1,-1 33 0,-33 0-1</inkml:trace>
  <inkml:trace contextRef="#ctx0" brushRef="#br0" timeOffset="91984.36">12369 17562 0,'0'0'0,"0"-33"0,33 33 16,-33-33-1,0-1-15,33 1 16,0 33-16,67-99 16,-67 99-16,99-99 15,-99 66-15,232-66 16,-166 66-16,166-67 15,264-65 1,33 33 15,-66-1-15,132-32 0,-528 165-16,297-99 15,-265 99-15,232-66 16,198 0-1,-66 33 1,-132 66 0,33 33-1,-100 0 1,67 66 0,-132 0-1,-166-98-15,132 65 16,-165-66-16,133 33 15,32 33 1,-33-33 15,-32 0-15,164 67 0,-131-67-1,32 33 1,-66-33-1,1 33 1,-1 1 15,33 65-15,-98-132-16,98 99 16,0 1-16</inkml:trace>
  <inkml:trace contextRef="#ctx0" brushRef="#br0" timeOffset="96500.18">13494 17992 0,'0'-33'15,"0"66"-15,0-99 16,33 66-16,-33-34 16,66-65-1,99 0 1,34 0 0,32 0-1,199-1 1,33 1-1,-66 33 1,132 0 15,34 66-15,-134 33 0,-65 0-1,-265 0-15,265 33 16,-298-66-16,166 66 15,-166-66-15,166 66 16,-166-32-16,132-1 16,-165 0-16,100 0 15,-100-33-15,99 33 16,-33 0 0,-66 0-1</inkml:trace>
  <inkml:trace contextRef="#ctx0" brushRef="#br0" timeOffset="97500.15">13626 18091 0,'0'-33'16,"0"66"-16,0-99 0,33 66 16,0-66-1,66-34 1,34 1 0,197-66-1,1 66 1,165-34-1,-33 34 1,-330 66-16,396-33 16,-397 33-16,430 0 15,0 0 1,67 0 0,-166 66-1,33 0 1,-165 33-1,-34 0 1,-230-33-16,164 33 31,-198-66-31,132 66 16,-65-66-16,32 66 16,-66-66-16,66 67 15,1-1 1,-34 0-1,0-33 1,-66 0 0,33 0-1,1 33 1,-34-33 0,-33 0 15</inkml:trace>
  <inkml:trace contextRef="#ctx0" brushRef="#br0" timeOffset="98566.1">13659 17859 0,'0'-33'16,"33"33"-16,-33-33 16,33 0-1,0 33-15,0-66 16,133 0-1,131-33 1,133-34 0,-33 34-1,66 33 1,166-33 0,-133 66-1,66 0 1,0 0-1,-99 66 1,33 0 15,-99 33-15,-66 0 0,33 0-1,-100 0 1,-32 0-1,32 1 1,-98-1 0,65 0-1,-65 0 1,-34-33 0,-33 33-1,-33-33 1,67 33-1,-67-66 1,-33 34 0,33-34-1</inkml:trace>
  <inkml:trace contextRef="#ctx0" brushRef="#br0" timeOffset="102798.93">4333 20208 0,'0'0'0,"-34"0"0,34 33 47,0 0-31,0 0 0,0 66-1,0 33 1,-33-32-1,0 98 1,0-33 0,0-32-1,0-34 1,33 0 0,0-66-1,-33 0 1,33 0-1,0 0 1,0 0 0,0 34 15,0 32-15,33 0-1,0-33 1,33 0-1,0-33 1,-32-33-16,65 33 16,-66-33-16,33 33 15,33-33 1,-33 34 0,0-1-1,34 0 1,-1 0-1,33 0 1,-33 0 0,67 0 15,-34-33-15,-33-33-1,67 33 1,-67 0-1,33 0 1,0 33 0,67 0-1,-34 0 1,67-33 0,65 0-1,-32-33 1,0-33-1,-199 66-15,66-33 16,-99 33-16,0 0 16,100-33-16,-67 33 31,66 33-15,0 0-1,34 0 1,-133-33-16,132 0 15,-99 0-15,133 0 16,-1-33 0,-33 0-1,1-33 1,-67 66 0,-33-33-1,66 66 1,1 0-1,32-33 1,67 33 0,-199-33-1,165 33 1,-165-33-16,99 0 16,1-33-1,-1 0 1,66 33-1,-65 0 1,32 0 0,1 33-1,32 0 1,67 0 0,-67-33-1,67-33 1,-67 0-1,-66 0 1,1 0 0,-34 33 15,66 0-15,1 33-1,65 0 1,-33-33-1,67 0 1,-33 0 0,-34 0-1,67-33 1,-166 33 0,-66 0-16,99 0 15,-99 0-15,66 0 16,-65 33-16,131 0 15,-132-33-15,132 33 16,67 0 0,-199 0-1,165-33 1,-165 0-16,166 0 16,-34 0-1,-99 0-15,133-33 16,-166 33-16,33 0 15,66 33 1,1-33 0,-1 33-1,0 0 1,67 0 0,-34-33-1,-132 0-15,132 33 16,-131-33-16,131 0 15,-33 0 1,199-33 0</inkml:trace>
  <inkml:trace contextRef="#ctx0" brushRef="#br0" timeOffset="106698.78">18620 22258 0,'0'0'0,"33"0"0,0 0 0,-33-33 15,66 33 1,34-66 0,32 33-1,66 0 1,-32 33 0,-34 33-1,66 33 1,1 0-1,65 0 1,34-33 0,33-66 15,-298 0-31,99 0 16,-33 0-16,67 0 15,65-66 1,34 66-1,-67 66 1,-165-33-16,133 66 16,-100-66-16,66 33 15,67 33 1,-133-66-16,99 33 16,-132-33-16,166 0 15,32-33 1,-198 0-16,232 0 15,-199 33-15,99-33 16,133 33 0,-265 0-1,132 0-15,-98 0 16,32 33 0,-66-33-16,99 66 15,-99-66-15,133 66 16,-1-66-1,66 33 1,34-66 0,-67 0-1,-164 33-15,131-66 16,-132 66-16,99-33 16,67 33-1,-1 0 1,-66 33-1,34 33 1,-1 0 0,-33-33 15,34-33-15,-34-33-1,67 0 1,-34 0-1,-33 0 1,-33 33 0,1 0-1,-1 0 1,0 33 0,0 0-1,-33-33 1,-33 0-16,34-33 31,-34 0-31,0 33 0,-33-33 0,99-99 16,-33-1-1,-33-65 17,0-34-17,0 34 1,-66-33-1,0 32 1,0 100 0,0-33-1,0 65 1,-66 67 0,-67 0-1,-32 0 1,33-33-1,32 0 1,100 33-16,-132-33 16,132 0-1,0 33-15,-199-99 16,199 66 0,0 33-16,0-33 0,-33 33 15,-33-33 1,-100 66-1,-32 33 1,65 0 0,-65 0-1,-1-33 1,1-33 0,-1-33-1,34-33 1,165 66-16,-166-66 15,166 66-15,-99-33 16,-100 33 0,34 66-1,66-33 17,-67 66-17,34-66 1,-67 0-1,-32-33 1,-1-66 0,1 0-1,-1 0 1,67 66 0,-67 0-1,0 33 1,1 33-1,65 0 1,133-33-16,-132 1 16,132-1-1,-166-33-15,-65 0 32,-67-67-17,33 1 1,0 0-1,1 33 1,65 0 0,199 33-16,-166 33 15,199-33-15,-165 33 16,-1 33 0,1-33-1,165-33-15,-132 0 16,98 0-16,34 0 0,-99 0 15,-66-33 1,-34-33 0,1 0-1,-34 33 17,33 0-17,34 66 1,-33 33-1,197-66-15,-131 66 16,132-66-16,-99 66 16,-1-33-1,34-33 1,-66-66 0,-34 0-1,-32 0 1,-34 33-1,34 0 1,-34 66 0,133 0 15,-166 66-15,232-66-16,-66-33 15,99 33-15,-33-33 0,-34 0 16,-131 0-1,-1-66 1,34 33 0,-100-33-1,-66 0 1,34 33 0,264 33-16,-199 0 15,199 0-15,0 0 0,-100 33 16,-65 0-1,99 0 1,-1 0 0,1 0-1,33-33 17,-34-33-17,34 33 1,0-33-1,-99-33 1,-1 33 0,-65 0-1,98 33 1,-65 0 0,65 33-1,34 33 1,99-33-1,33 0-15,-33-33 16,0 0 0,0 0-1,0-33-15,-33 0 32,-34-33-17,-65 33 1,-67 0-1,1 33 1,32 33 0,67 0-1,-66 66 1,132-66 0,33-33-16,-1 33 15,1-33-15,0 0 16,-66 0-1,0-33 1,-66 0 0,-67 33-1,0 0 17,-32 0-17,132 0 1,-1 0-1,34 33 1,33 0 0,33 0-1,-132 0 1</inkml:trace>
  <inkml:trace contextRef="#ctx0" brushRef="#br0" timeOffset="109880.65">24639 15412 0,'-33'0'16,"0"0"-16,0 0 78,33 33-62,0 0-16,0 33 0,-33-33 15,0 199 1,33-100 0,-33-33-1,33-32 1,0-34-16</inkml:trace>
  <inkml:trace contextRef="#ctx0" brushRef="#br0" timeOffset="110597.63">24507 15445 0,'0'-33'31,"33"33"-15,-33-33 0,33 33-1,-33-33-15,132 0 16,67 66 0,-100 0-1,0 66 1,-66-99-16,-66 99 15,0-66 1,-33 34-16,-66-1 16,66-33-1,0-33 17,99 0-17,0-33 1,33 33-1,0 0 1,33 0 15,33 66-31,-65 33 16,-34-33 0,-33 33-1,-66-32 1,-34 32-1,1-66 1,-99-33 0,65 0-1,-65-99 1,33-67 0</inkml:trace>
  <inkml:trace contextRef="#ctx0" brushRef="#br0" timeOffset="111281.6">25632 15974 0</inkml:trace>
  <inkml:trace contextRef="#ctx0" brushRef="#br0" timeOffset="112014.57">25003 15511 0,'-33'0'0,"0"0"16,0 33-1,0-33-15,0 33 16,-133 67-1,-32 98 1,66-66 0,99 1-1,66-67 1,0-33-16,33-33 16,0 0-16,99-66 15,67-67 1,-100-32-1,-99 33 1,-132 32 0,-99 134 15,131-34-31,-131 132 16,165-132-16,-66 99 15,33 33 1,66-99-16,66 67 15,-33-100-15,132 0 16,34-33 0,-1-67-1,-165 67-15,66-66 16,-99 66-16,-33-66 16,-66 66-1,-132 33 1,-1 165-1</inkml:trace>
  <inkml:trace contextRef="#ctx0" brushRef="#br0" timeOffset="113030.53">25532 15577 0,'-33'-33'15,"66"33"63,0 0-78,0 0 16,1 0-16,-1 0 16,99 0-1,99 0 1,-65 0-1,-1 0 1,-132 0 0,-33 33-1,-33-33 1,0 0 0,0 33-1,0 0 1,-33 34-1,-33 65 1,-1-33 0,67-66-16,-33 33 15,66-33 1,-66 1 0,33 32-1,0-66 1,66 0 31,0 0-16,0 0-31,0-33 16,66 33-1,100-33 1,-34 33-1,133-34 1</inkml:trace>
  <inkml:trace contextRef="#ctx0" brushRef="#br0" timeOffset="113380.52">27153 15875 0,'0'-33'0,"0"66"0,0-66 32,33 33-17,0 0 1,0 0 0,99 0-1,-32 0 1,-34 66-16</inkml:trace>
  <inkml:trace contextRef="#ctx0" brushRef="#br0" timeOffset="113546.51">27186 16107 0,'0'-34'0,"33"34"31,0 0-15,0 0-16,0 0 16,133 0-16</inkml:trace>
  <inkml:trace contextRef="#ctx0" brushRef="#br0" timeOffset="114346.48">28310 15081 0,'-33'0'16,"0"0"15,0 0-31,0 0 16,0 33-16,-66 67 15,33-1 1,0 33 0,99-33-1,-33-66-15,66 33 16,-66-32 0,66 32-1,0-33 1,-66 33-1,0 0 1,-33 66 0,33-65-1,0 65 1,66-66 0,0 0-1,0 0 1,1 33-1,-67 1 1,-34-1 0,34 0-1,-33-33 1,-99 0 0</inkml:trace>
  <inkml:trace contextRef="#ctx0" brushRef="#br0" timeOffset="115030.45">29104 15313 0,'-33'0'31,"-66"33"0,99 0-31,-33-33 16,33 33-16,-66 0 15,33 0-15,-34 66 16,1-33 0,33 67-1,33-34 1,33 33 0,33-66-1,67 34 1,-1-34-1,66 0 1</inkml:trace>
  <inkml:trace contextRef="#ctx0" brushRef="#br0" timeOffset="115363.43">29435 15511 0,'33'33'110,"-33"0"-95,0 0-15,0 0 0,0 34 0</inkml:trace>
  <inkml:trace contextRef="#ctx0" brushRef="#br0" timeOffset="115746.42">29799 16040 0,'0'-33'0,"-33"33"78,66 0-46,0 0-32,0 33 15,0-33 1,-33 33-16,33-33 16,-33 67-1,-66 65 1</inkml:trace>
  <inkml:trace contextRef="#ctx0" brushRef="#br0" timeOffset="116679.39">30295 15610 0,'0'-33'0,"33"33"15,0 0 17,-33-33-32,66 33 15,0 0 1,0 0 0,1 66-1,-34 1 1,-33-34-16,0 33 15,0-33-15,-33 33 16,-34 0 0,1-33-1,0 0 1,33-66 15,-33 0-15,66 0-1,0 0 1,33 0 0,33-33-1,0 0 1,-33 66 0,0-33-1,0 66 1,-33 0 15,0 0-15,0 0-1,0 0 1,0 0 0,34 0-1,-1 0 1,33 0-1,33-33 1,-33-33 0,-33-33-16</inkml:trace>
  <inkml:trace contextRef="#ctx0" brushRef="#br0" timeOffset="117213.36">29501 15445 0,'0'33'47,"33"0"-47,-33 0 15,0 33 1,33 67 0,0-1-1,-33 0 1,33-132-16,-33 66 0</inkml:trace>
  <inkml:trace contextRef="#ctx0" brushRef="#br0" timeOffset="117696.35">30890 15280 0,'33'0'78,"0"33"-78,0-33 0,-33 33 16,166 99-1,-133 33 1,0 34 0,-99-34-1,-67 67-15</inkml:trace>
  <inkml:trace contextRef="#ctx0" brushRef="#br0" timeOffset="118014.33">31485 16040 0,'0'33'62,"0"1"-62,0-1 16,0 0-16,0 0 0,-99 198 15</inkml:trace>
  <inkml:trace contextRef="#ctx0" brushRef="#br0" timeOffset="118830.3">29270 16536 0,'-34'0'15,"1"0"17,33 34-32,-33-34 15,-33 66 1,0 0 0,33 33-1,0 33 1,66 1-1,0-34 1,-33-66-16,99 66 16,-66-66-16,33 33 31,133 34-31</inkml:trace>
  <inkml:trace contextRef="#ctx0" brushRef="#br0" timeOffset="119262.28">29865 16735 0,'0'33'47,"0"0"-32,0 0-15,0 0 16,0 0-16,0 66 16,0 1-1,0 32 1,0-33-16</inkml:trace>
  <inkml:trace contextRef="#ctx0" brushRef="#br0" timeOffset="119630.27">30163 17297 0,'0'-33'0,"-34"33"0,68 0 63,-34-33-48,33 33 1,0 0 0,0 0-1,-33 33 1,33-33-16,-33 33 31,0 0-31,0 0 16,0 0-16,-99 67 0</inkml:trace>
  <inkml:trace contextRef="#ctx0" brushRef="#br0" timeOffset="120245.25">30824 16636 0,'0'33'31,"0"0"-15,0 0-16,0 0 15,-33 66 1,33 0 0,0 34-1,0-1 1,0-66 0,0-33-1,0-66 16,0 0-15,33 0 0,33-33-1,0 0 1,-33 33 0,33 33 15,-32 0-16,-1 66 1,0 0 0,-33 33-1,-66-33 1,32 0 0,-65-33-1,-33-33-15</inkml:trace>
  <inkml:trace contextRef="#ctx0" brushRef="#br0" timeOffset="120545.23">31419 16669 0,'0'33'16,"33"0"0,-33 0-16,33 0 15,-33 0-15,33 66 16,-33-66-16,0 0 0,34 34 15,-1 98 17,-100 100-32</inkml:trace>
  <inkml:trace contextRef="#ctx0" brushRef="#br0" timeOffset="120815.22">31882 17363 0,'0'33'15,"0"0"1,0 0-1,-33-33-15,33 34 0,-33 65 16,0-66-16,33 0 0,-33 33 16,-66 99-16</inkml:trace>
  <inkml:trace contextRef="#ctx0" brushRef="#br0" timeOffset="121462.2">29733 17727 0,'0'0'0,"-34"0"31,34 33-31,-33 0 16,-66 100 0,0 65 15,33-66-16,33 1 1,66-1 0,0-33-1,66 0 1,166-33 0</inkml:trace>
  <inkml:trace contextRef="#ctx0" brushRef="#br0" timeOffset="121912.18">29964 18157 0,'0'0'0,"0"-33"0,0 0 31,33 33-31,0 0 16,0 0 0,33 0-1,34 99 1,-100 0-1,-33 67 1,-34-67 0,1 0 15,33-66-15,66-33-1,0 0 1,34-33-1,65 33 1,99-33-16</inkml:trace>
  <inkml:trace contextRef="#ctx0" brushRef="#br0" timeOffset="122196.17">30592 18620 0,'34'0'16,"-34"33"46,33-33-62,-33 33 16,0 0-16,33 0 15,-99 166 1</inkml:trace>
  <inkml:trace contextRef="#ctx0" brushRef="#br0" timeOffset="122728.15">31188 18256 0,'0'33'63,"33"-33"-32,0 0-16,-33-33 1,33 33-16,-33-33 16,0 0-16,-33 33 15,0-33 1,-66 33 0,66 66 15,-34 0-16,34 34 1,33-1 0,33 0-1,100-33 1,-34-33 0,132-33-1</inkml:trace>
  <inkml:trace contextRef="#ctx0" brushRef="#br0" timeOffset="123045.13">31651 18157 0,'0'0'0,"33"0"32,0 33-17,0 0-15,0 0 16,66 66 0,-33 1-1,34 65 1,-100-66-1,-33 0 1,-133 1 0</inkml:trace>
  <inkml:trace contextRef="#ctx0" brushRef="#br0" timeOffset="123845.1">32445 17826 0,'0'0'0,"-34"-33"0,34 0 16,0 66 31,34-33-32,32 0 1,66 66 0,-66 1-1,0 32 1,-66-66-16,0 99 15,-33-99-15,-33 33 16,-33 67 0,33-67-1,33-33 1,33 0 0,33 33 15,0-33-16,99 66 1,-66-33 0,-33 34-1,-33-34 1,-66 0 0,0 0-1,33-33 1,33 0-1,33 33 1,33-32 0,-66-1-16,0 33 15,0-33 1,0 33 0,-165 66-16</inkml:trace>
  <inkml:trace contextRef="#ctx0" brushRef="#br0" timeOffset="125678.04">24110 14585 0,'0'0'0,"0"33"16,-33-33-1,33 133 1,0 32 0,0-99-1,0 166 1,0-166-16,33 99 15,-33 133 1,33-1 0,0 1-1,0 33 1,34-67 0,-67-32-1,33-1 1,0-65-1,0-67 1,33 33 0,0 1 15,-66-100-31,99 66 16,-66-66-16,33 0 0,34 0 15,98-33 16,34 0-15,-1-33 0,-32 33-1,32 0 1,34-33 0,-1 33-1,1 0 1,-67 33-1,-32 33 1,65-33 0,1 33-1,-67 0 1,-33 1 0,-32-34 15,-1 33-16,0 0 1,-33 0 0,-33 33-1,0-33 1,0 34 0,0-1-1,0 0 1,34 0-1,-34-32 1,-33-1 0,0-33-1,33 0 17,0 33-32,33-33 15,0 0 16,-33 0-15,0-33-16,67 33 16,-67-33-16,33 0 15,132 33 1,1 0 0,65 0-1,-65-33 1,-133 0-16,165 34 15,-198-34-15,166 33 16,165 0 0,-34 0-1,-264-33-15,133 33 16,-133 0-16,0-33 16,100 33-16,98 0 31,34 0-16,-1 0 1,-65 0 0,33 33-16</inkml:trace>
  <inkml:trace contextRef="#ctx0" brushRef="#br0" timeOffset="127529.96">24242 14585 0,'0'0'0,"34"-33"16,-1 0 0,0 33-1,99-33 1,-66 33-16,199 0 16,-166 0-16,165 33 15,-164-33-15,363 33 16,-331 0-16,265 33 15,331 34 1,-133-34 0,99 0-1,-98 0 1,-199-33 0,32 0 15,-65 0-16,33 0 1,0 33 0,-99-66-1,-1 33 1,-65-33 0,-1 34-1,34-34 1,0 0-1,-67 0 1,0-34 0,-65 34-1,-1 0 17,133 0-32,-67 0 15,-33 34 16,-98-34-15,-67-34 0,33 34-1,-66-33 1,33 66 15,0 1-15,0-1-1,0 0-15,-34 99 16,1 66 0,0 34-1,-33 33 1,33 98 0,0-65-1,0 0 16,-33-1-15,0 1 0,0-33-1,-1-1 1,1 1 0,33-67-1,-33 34 1,33-100-1,33 0 1,-33 1 0,33-34-1,0 0 1,0 0 0,0-33-1,33 0 16,-33 1-15,0-1 0,0-33-1,0 0 1,0 0 0,-33-33-1,0 0 1,-33 0-1,-133-33-15</inkml:trace>
  <inkml:trace contextRef="#ctx0" brushRef="#br0" timeOffset="130312.85">29336 15147 0,'33'0'16,"-33"-33"-1,33 33 1,-33-33 0,0 0 15,0 66-16,-33-33 1,33 33 15</inkml:trace>
  <inkml:trace contextRef="#ctx0" brushRef="#br0" timeOffset="130821.83">29336 15147 0,'-33'-33'16,"33"0"15,0 0-15,0 0-1,0 0-15,33-66 16,0 33 0,66-67-1,-33 34 16,66 33-15,34 33 0,-133 33-16,132 33 15,-132 0-15,100 33 16,-1 67 0,-33-1-1,-33 66 1,-66-165-16,33 133 15,-33-133-15,0 66 16,-33-33 0,33-33-16,0 0 31,33 0-31</inkml:trace>
  <inkml:trace contextRef="#ctx0" brushRef="#br0" timeOffset="131659.79">29997 16669 0,'-33'0'47,"0"0"-31,33 33 0,-33 0-1,33-66 32,33 33-47,-33-66 16,33 0-1,33-67 1,67 34 0,-34 33-1,66 33 1,-33 33-1,1 33 1,-34 66 0,-33 33-1,-33-32 1,-33 32 0,0-66-1,0 33 16,-33 0-15,33-32-16</inkml:trace>
  <inkml:trace contextRef="#ctx0" brushRef="#br0" timeOffset="132327.77">29997 18157 0,'33'0'0,"-33"-33"15,0 0 1,33 33-1,-33-33 1,33 33-16,34-66 16,-34 33-16,99 0 15,0-34 1,67 67 0,-67 0-1,33 0 1,-66 67-1,-32-1 1,-67 99 0,0-99-1,-33 133 1</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9:05:30.306"/>
    </inkml:context>
    <inkml:brush xml:id="br0">
      <inkml:brushProperty name="width" value="0.05292" units="cm"/>
      <inkml:brushProperty name="height" value="0.05292" units="cm"/>
      <inkml:brushProperty name="color" value="#C00000"/>
    </inkml:brush>
  </inkml:definitions>
  <inkml:trace contextRef="#ctx0" brushRef="#br0">12601 4762 0,'0'-33'15,"0"0"17,-33 0-17,33 0-15,-33 33 16,0-66-1,-100 33 1,-65 0 0,132 33-16,-199 0 15,199 0-15,-166 0 16,166 0-16,-231 0 16,230 0-16,-98 0 31,-133 66-31,-32 33 15,-1 67 1,133-1 0,65 0-1,1-32 17,33 32-17,66 0 1,33-32-1,66-1 1,0-33 0,0 0-1,66 34 1,1-34 0,98 0-1,34-66 1,132-66-1,-34-66 17,34 0-32,99-100 15,-198 67 17,-232 99-32,166-166 15,-199 166-15,132-198 16,-32-1-1,-133-32 1,-100-34 0,-164 166-1,-332 99 1</inkml:trace>
  <inkml:trace contextRef="#ctx0" brushRef="#br0" timeOffset="937.97">16404 5953 0,'0'0'0,"0"-33"0,-33 33 16,66 0-16,-66-33 15,33 0 1,-99-66 0,-133 33-1,1 32 1,-67 1 0,232 33-16,-298 0 15,298 0-15,-232 33 16,-198 34-1,33 65 1,133-33 0,65 66-1,199-131 1,-99 197 0,131-198-16,1 33 0,0 67 15,33-67-15,0 165 16,100 34-1,-1-67 1,132-32 0,1-34-1,65 0 1,100-33 0,132-32-1,-32-67 1,131-67-1,-165-98 17,-33 0-32,-99-265 31,-232 99-15,-165-99-1,-100 165 1,-528-65-1</inkml:trace>
  <inkml:trace contextRef="#ctx0" brushRef="#br0" timeOffset="6581.73">27054 2348 0,'0'-33'0,"-33"33"32,33 33 46,0 0-78,33-33 0,-33 33 15,0 0-15,33 0 16,0 100 15,0-34-31,0-66 16,33 0 15,-33-33-15,66-33-1,34-33 1,131-66 0,100-34-1,33 1 1,0 66 0,-199 33-1,-32 32 1,-133 34-1,-66 0 1</inkml:trace>
  <inkml:trace contextRef="#ctx0" brushRef="#br0" timeOffset="14047.44">24408 7805 0,'0'0'0,"33"0"0,-33-33 0,0 66 62,0 0-46,33-33-1,0 66 1,0 34 0,0-1-1,0-66 1,0 0 15,0-33-15,0 0-1,67-33 1,32 0 0,33-66-1,100-1 1,-232 100-16,132-66 16,-132 66-16,34-33 0,-1 0 15,132 0-15</inkml:trace>
  <inkml:trace contextRef="#ctx0" brushRef="#br0" timeOffset="14863.41">24309 3407 0,'0'-34'15,"33"68"32,0-34-31,-33 33 0,33-33-16,0 66 15,33 33 1,0 33-1,-33-66 1,0 1 0,0-67-1,34 0 1,32-67 0,33 1-1,-99 66-15,132-66 16,-131 33-16,98-33 15,33 0 1,-66 33 0,1 0-1</inkml:trace>
  <inkml:trace contextRef="#ctx0" brushRef="#br0" timeOffset="18913.25">15478 8268 0,'0'-33'0,"0"0"31,0 0-15,0 0 15,-33 33-31,33 33 31,33 0 16,-33 0-47,0 0 16,33 0-1,33 67 1,-33-34 0,0-33-1,1 0 1,-1-33 0,0-33 15,0 33-31,66-66 15,0-1 1,133-32 0,-34 33-1,-66 33 1,-98 0 0,-68 66-1</inkml:trace>
  <inkml:trace contextRef="#ctx0" brushRef="#br0" timeOffset="22712.1">13461 9128 0,'0'-33'15,"-33"33"1,33-33 0,0 0-1,-33 0 1,-34 0 0,-32-33-1,-99-1 1,-1 1-1,166 66-15,-231-33 16,197 33-16,-296 0 16,-1 0-1,-33 33 1,-99 0 15,33 0-31,132 34 31,0-1-15,133 33 0,0-33-1,-1 66 1,166-99-16,0 1 16,0-1-16,-33 99 15,66-99-15,-33 99 16,33-99-16,33 100 15,0 65 1,66-33 0,33-65-1,34-1 1,-133-66-16,198 33 16,-165-66-16,1 0 15,-1 33-15,99-33 0,133 0 31,297 33-15,-231-33 0,132-33-1,-99 0 1,99-33 0,-231 33-1,231-33 1,-133-33-1,-164 32 1,-1-65 0,-65-33-1,-100-1 1,-66-65 0,-34 32-1,34 166 1,-99-99-1,66 99-15,-199-66 16,-396 66-16</inkml:trace>
  <inkml:trace contextRef="#ctx0" brushRef="#br0" timeOffset="29860.82">7144 10385 0,'0'-33'0,"0"0"31,-33 33-31,33-33 16,-33 33-1,0-66 1,-1-1 0,1 34-1,0 0-15,-33 0 16,33 33-16,-33 0 16,-99 33-1,32 33 1,1 34-1,-33 32 1,65 0 0,67 0-1,66 1 1,0 32 0,67-33-1,65-32 1,-33-34 15,67 0-15,-1-66-1,100-99 1,0-34 0,-100 1-1,-99 0 1,-132-34-1,-99 34 1,-67 0 0,-65 99-1</inkml:trace>
  <inkml:trace contextRef="#ctx0" brushRef="#br0" timeOffset="31077.79">14453 11344 0,'0'0'0,"33"0"0,-33-33 0,0 0 47,33 33-47,0 33 47,-33 0-32,0 0-15,33 33 16,33 67 0,-33-34-1,34-33 16,-1 0-15,-33-66 0,0 0-16,0-33 15,0 33-15,0-33 0,33 0 16,100-66 0,65-34-1,34 1 1,-1 33-1,-131 66 1</inkml:trace>
  <inkml:trace contextRef="#ctx0" brushRef="#br0" timeOffset="32230.72">4597 13163 0,'0'0'0,"0"-33"0,0 0 16,0 0 0,0 0-1,-33 33-15,0-33 31,0 0-15,-66 0 0,-1 99-1,67-66-15,-99 132 16,99-99-16,-66 132 16,0 34-1,66 32 1,66 1-1,66-100 1,-66-99-16,132 66 16,-132-99-16,232 34 15,-34-101 1,133-98 0,-198 0-1,-199-34 1,-67 34 15,-98 66-15,-166 32-16</inkml:trace>
  <inkml:trace contextRef="#ctx0" brushRef="#br0" timeOffset="33776.65">12799 12898 0,'0'0'0,"0"-33"16,0 0-16,0 0 31,33 0-15,0 33 15,-33 33-15,33 33-1,34 100 1,-34-67 0,33 0-1,0-99 1,0 0 0,33-66-1,67-66 1,-1 66 15,33-34-15,-65 67-1,32 0 1,-99 66 0,-33 33-16</inkml:trace>
  <inkml:trace contextRef="#ctx0" brushRef="#br0" timeOffset="36576.56">2745 10319 0,'0'-33'0,"0"66"0,0-99 16,0 33-1,0-1 1,-33 34-16,33-33 16,-33 0-1,0 33 1,0 0 0,-33 66-1,-34 34 1,34 32-1,33 33 1,33-32 0,66-1-1,-33-99 1,34 66 0,-34 33-1,0-32 1,-33-67-16,-33 99 31,33-99-31,-33 133 16,33-34-1,0-66 1,66 99 0,0-32-1,-33-67 1,-33-33-1,0 0 1,0 66 0,-33 33-1,0 1 1,66-34 0,0 0-1,33-33 16,0 67-15,-33-34 0,-33 33-1,-33 0 1,-33 1 0,33-34-1,33-33 1,66 0-1,66 0-15</inkml:trace>
  <inkml:trace contextRef="#ctx0" brushRef="#br0" timeOffset="64454.45">23515 16735 0,'0'0'16,"0"-33"15,0 66 0,0 0 1,0 0-1,-33 0-15,33 0-16,-33 0 15,0 66 1,0 67-1,-1-34 1,1 67 0,0-67-1,33-66 1,0 0 0,33-33-1,-33 0 1,0 33-1,0-32 1,0-1-16,33 0 16,-33 0-1,0 0 1,0 0 0,34 0-1,-1-33 1,0 33-1,33-66 1,33 0 0,66-33-1,-65 33 1,-1 0 0,-66 0-16,33 33 15,-33 0-15,0-34 16,33 68-1,-33-1 1,1 0 0,32-33-1,-33 0 1,66 0 0,-66 0-16,66-33 15,-66 33-15,33-33 16,-32 33-16,65-34 15,-33 34 1,0 0 0,0 34-1,33-1 1,1 0 0,-1 0-1,0-33 1,33-33-1,1 0 1,-34 0 0,33-1-1,-33 34 17,1 34-17,-1-1 1,-66-33-1,99 0 1,-33-33 0,34-1-1,-1 1 1,-33 0 0,0 33-1,-32 0 1,-1 33-1,0 0 1,-33 1 0,33-1-1,33-66 1,34 33 15,-1-34-15,0 34-1,0 34 1,-65-34 0,-1 66-1,-33-66 1,33 33 0,33-33-1,33-33 1,-32 0-1,-1 0 1,33 33 0,-33 0 15,1 0-31,-67 33 31,0-33-15,33 0-1,33-33 1,0-1 0,67 1-1,-67 0 1,-66 0-16,33 33 16,-33 0-16,0 0 15,0 0 1,0 0-1,34 33 1</inkml:trace>
  <inkml:trace contextRef="#ctx0" brushRef="#br0" timeOffset="67887.31">27186 16338 0,'33'0'109,"-33"33"-109,33 0 16,-33 0 0,33-33-16,-33 33 15,0 0-15,33 0 16,-33 1-16,66 65 15,-33-33 1,1-33 15,-34 0 16,33-33-31,-33 33-1,33-33-15,-33 33 16,33-33 15,33-33-15,-66 0-16,165-66 0,-132 99 16,100-99-1,65-34 1,-66 34-1,34-33 1,-67 66 0,0 0-1,-66 66 1,-66 0-16</inkml:trace>
  <inkml:trace contextRef="#ctx0" brushRef="#br0" timeOffset="76737.95">12634 20406 0,'-33'0'16,"33"33"31,0-66 0,33 0-32,-33 0 1,66 0-16,0-33 16,-33 33-16,66-1 15,-65 34 1,65 0 0,0 0-1,33 67 1,1-34-1,-1 33 1,-33-66 0,0 0-1,100-33 1,-67-33 0,0-1-1,-66 34 1,1 33-1,32 67 1,0-1 0,33 0-1,1-33 1,32-33 0,-33-33 15,100-66-16,-34 32 1,-165 34-16,133 0 16,-133 33-16,132 33 15,34 67 1,-34-34 0,0 0-1,34-33 1,-34-66-1,-66-33 1,-66 66-16,67-66 16,-34 33-16</inkml:trace>
  <inkml:trace contextRef="#ctx0" brushRef="#br0" timeOffset="90816.4">1918 14883 0,'0'-33'16,"0"0"-16,0 0 16,-33-67-1,33 67 1,-33-33 0,33 33-1,0-33 1,0 33-1,0 0 1,-33 33 0,-33-33-1,0 0 1,33 33-16,-67-33 16,67 33-16,0 0 15,-66 33 1,-99 66-1,65 66 1,67 67 0,33-1-1,99 1 1,0-100 0,133 0-1,99-32 1,-1-100-1,-98-67 1,-166 34-16,132-99 16,-132 66-16,0 33 0,33-166 15,-66 34 1,-165-133 0,-100 133-1,34 165 1,165 0-1,-298 198-15</inkml:trace>
  <inkml:trace contextRef="#ctx0" brushRef="#br0" timeOffset="91500.38">2381 16437 0,'0'0'0,"-33"-33"15,0 0-15,0 33 16,0 0-16,-33-33 16,-133 99-1,67 33 1,-132 133 0,131-34-1,34 100 1,66 0 15,132 65-15,0-197-1,166 32 1,-34-198 0,34-132-1,-199 99-15,232-232 16,-265 199-16,66-132 15,-99 65 1,-132-98 0,-133 32-1,-165 67 1</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9T19:07:21.804"/>
    </inkml:context>
    <inkml:brush xml:id="br0">
      <inkml:brushProperty name="width" value="0.05292" units="cm"/>
      <inkml:brushProperty name="height" value="0.05292" units="cm"/>
      <inkml:brushProperty name="color" value="#C00000"/>
    </inkml:brush>
  </inkml:definitions>
  <inkml:trace contextRef="#ctx0" brushRef="#br0">3043 7144 0,'0'0'0,"0"-33"16,-33 33 0,33-33-1,0 0 16,0 66 1,0 0-17,0 0 1,0 99 0,33 0-1,-33 100 1,0-166-16,0 132 15,0-131-15,0 98 16,-33 0 0,33-132-16,0 67 15,33-67-15,0 0 16,0-33 0,-33 33-1,33-33 32,0 0-31,0 0-1,66 0 1,-66 0-16,67 0 16,-67 0-16,132 0 15,33-33 1,-32 33-1,32-33 1,34-33 0,-199 66-16,165-34 15,-165 34-15,133-33 16,-34 33 0,0 0 15,-66-33-31,-32 33 0,-1 0 15,66 0-15,0 0 16,0-33 15,67 33-15,-34 0 0,33 0-1,34 33 1,-1-33-1,-99 0 1,1 0 0,-34 0-1,-33 0 1,0 33 0,0-33-16,0 0 31,0 0-16,-33-33 1,0 0 31,0 0-31,0-66-1,0-33 1,-33 32-1,33-98 1,-33 0 0,0 32-1,33 133-15,-33-99 16,33 99-16,0-33 16,0 33-16,-33-34 15,33 34 1,0 0-16,-33 33 15,0 0 32,33 33-31,-33 0 0,-1 0-1,-65 34 1,-33-34-1,0 0 1,-100 0 0,67 0-1,132-33-15,-133 33 16,133-33-16,-132 0 16,-34 0-1,1-33 1,-34 33-1,67 0 17,-66 0-17,65 33 1,-32-33 0,66 33-1,-67 0 1,67-33-1,0 33 1,-67 0 0,67-33-1,-34 0 1</inkml:trace>
  <inkml:trace contextRef="#ctx0" brushRef="#br0" timeOffset="2264.91">3605 9624 0,'0'-33'79,"0"0"-33,-33 0-14,0 33-17,33-33-15,-66 0 16,-100-33 0,67 66-1,-33 33 16,33 0-31,65 0 0,-65 66 16,99-66 0,-33 66-1,-33 67 1,66-34 0,0 0-1,66 34 1,-33-67-1,33 0 1,1-33 0,-34 0-1,-33-32 1,0-1 0</inkml:trace>
  <inkml:trace contextRef="#ctx0" brushRef="#br0" timeOffset="2548.89">2679 10352 0,'0'0'0,"0"33"0,0-66 15,33 33 32,-33-33-47,33 33 16,0 0-16,66-33 16,-66 33-16,100 0 15,-100-33-15,165 33 16</inkml:trace>
  <inkml:trace contextRef="#ctx0" brushRef="#br0" timeOffset="3081.87">4134 9393 0,'-33'0'0,"33"33"31,0 0 1,-33-33-32,33 33 15,-33 66 1,-33 133-1,66-34 1,-33-33 0,66 1-1,0-67 1,33 0 0,-33-66-1,165 33 16,-131-32-31,98-34 16</inkml:trace>
  <inkml:trace contextRef="#ctx0" brushRef="#br0" timeOffset="3682.85">4333 9955 0,'0'0'0,"33"0"31,-33-33-15,33 33-1,0 33 1,0-33 0,66 33-1,0 33 1,-33-33 0,-66 66-1,-33-32 1,33-34-1,0-66 1,33-34 0,0-32-1,1-66 1,-1 66 0,-33 66-1,-33 33 1,33 33-1,-34 33 1,34 33 15,0 0-15,34 34 0,65-100-1,33 0 1,133-133-1</inkml:trace>
  <inkml:trace contextRef="#ctx0" brushRef="#br0" timeOffset="3997.84">5126 9293 0,'33'0'47,"-33"34"-47,33-34 16,34 66-1,32 0 1,0 66-1,0 67 1,-33 32 0,-66-99-1,0-99-15,-33 133 0</inkml:trace>
  <inkml:trace contextRef="#ctx0" brushRef="#br0" timeOffset="4347.82">6052 9790 0,'-33'0'0,"66"0"47,0 0-32,-33-33 1,33 33-16,1 0 15,32-34-15,66 1 32,66 0-32</inkml:trace>
  <inkml:trace contextRef="#ctx0" brushRef="#br0" timeOffset="4535.81">6185 10054 0,'33'0'16,"0"0"-1,0-33 1,0 33-16,33 0 16,166-99-1</inkml:trace>
  <inkml:trace contextRef="#ctx0" brushRef="#br0" timeOffset="5234.78">6879 9293 0,'-33'0'0,"66"0"0,-66-33 16,33 0 0,33 33 15,0 0-31,33 0 15,34 33 17,32 0-17,0 67 1,-99-67-16,0 66 16,-33-66-16,-33 66 15,0 1 1,0-67-1,0-33 1,33-33 0,0-1-16,0-65 15,33 66-15,0-99 16,33 0 0,0-1-1,-32 100 1,-34 0-1,0 0-15,-34 33 0,-32 0 16,66 33-16,-66 33 16,33-66-1,0 99 1,0 1 0,33-34-1,99 66 1,0-66-1,-66-33-15,133 0 16,-100-33-16,99-33 16,67-132-1</inkml:trace>
  <inkml:trace contextRef="#ctx0" brushRef="#br0" timeOffset="5647.77">7408 8533 0,'0'-33'16,"33"33"15,-33-33-31,33 33 0,1 0 16,65 0-1,-66 0-15,99 33 16,-99 0-16,0 33 16,-33-33-16,0 132 15,-33-98-15,-33 32 16,-33 33-1,66-99 1,66-33 15,33-33-15,33 33 0,133-66-16</inkml:trace>
  <inkml:trace contextRef="#ctx0" brushRef="#br0" timeOffset="6580.74">4134 11278 0,'0'0'0,"0"-33"62,0 0-46,-33 33-16,33-33 15,0 0-15,-66 33 32,-66-34-32,65 34 31,1 34-15,-33-1-1,66 132 1,0-33-1,33 34 1,33-1 0,0-33-1,33-32 1,0-1 0,1 0-1,-34-66 1,0 33-1,-33 0 1</inkml:trace>
  <inkml:trace contextRef="#ctx0" brushRef="#br0" timeOffset="6834.72">3704 12005 0,'-33'0'0,"66"0"47,-33-33-47,33 33 15,0 0 1,33-33-16,67-33 15,197-33 1</inkml:trace>
  <inkml:trace contextRef="#ctx0" brushRef="#br0" timeOffset="7281.71">4663 11046 0,'0'0'0,"-33"0"79,33 66-64,0-32-15,-33 32 0,33 0 16,-66 265-1,66-100 1,33-99 0,33-32-1,66-34 1,67 0 0,-1-33-16</inkml:trace>
  <inkml:trace contextRef="#ctx0" brushRef="#br0" timeOffset="7780.69">5126 11344 0,'0'-33'16,"0"0"0,0 0 15,33 33-31,0 0 15,34 0 1,-1 33 0,-33-33-1,0 132 1,-33-99-16,0 66 16,-33 67-1,0-100 1,0 0-1,66-66 1,0 0 0,0 0-1,33-33 1,0 0 0,66-33-1</inkml:trace>
  <inkml:trace contextRef="#ctx0" brushRef="#br0" timeOffset="8134.67">5457 10782 0,'33'0'47,"-33"33"-31,33-33-16,0 33 15,0-33 1,100 99-16,131 0 15,-65 34 1,-67 32 0,-33 33 15,-198 133-31</inkml:trace>
  <inkml:trace contextRef="#ctx0" brushRef="#br0" timeOffset="8497.66">6747 11046 0,'-33'0'0,"33"-33"31,33 33-16,0 0-15,-33-33 16,33 33-16,66-33 16,67-33-1,32 66 1</inkml:trace>
  <inkml:trace contextRef="#ctx0" brushRef="#br0" timeOffset="8697.65">6912 11212 0,'0'0'0,"33"0"32,-33-33-17,33 33-15,-33-33 16,67 33-1,164-34 1</inkml:trace>
  <inkml:trace contextRef="#ctx0" brushRef="#br0" timeOffset="9133.63">8004 10286 0,'-33'0'0,"33"-33"0,33 33 63,-33 33-63,0 0 31,33-33-31,-33 33 0,66 99 16,-66-99-1,33 66-15,0-66 0,33 100 16,0-1 0,0 0 15,-66-66-31</inkml:trace>
  <inkml:trace contextRef="#ctx0" brushRef="#br0" timeOffset="9763.61">7838 10253 0,'-33'0'16,"33"33"31,0 0-32,0 0 1,0 0-16,0 0 0,0 33 15,-33 33 1,33 34 0,-33-34-1,0-33 1,33-33 0,33-33 62,0 0-47,0 0-15,-33-33-16,33 33 15,133-66 1,32-33-1,1 32 1,-34 1 0,-132 33-16,33 0 15,-132 66 1</inkml:trace>
  <inkml:trace contextRef="#ctx0" brushRef="#br0" timeOffset="13150.48">4663 11013 0,'0'-33'15,"-33"33"1,0 0 31,0 0-32,0 0-15,0 0 16,-33 33-16,-133 0 16,1 33-1,-67-32 17,-32-34-17,65 0 1,166 0-16,-166-34 15,199 34-15,-33-33 0,-66 0 16,-100 0 0,1-66-1,66 33 1,-67-66 0,100 32-1,66-65 1,33 132-16,0-99 15,33 99-15,0-67 32,33-98-32,0 0 15,33-1 1,33 1 15,-33 98-15,66-65-1,-32 99 1,-1 0 0,-99 33-16,132-67 15,-99 100-15,100-132 16,32 66 0,-132 33-16,132-33 15,-99 33 1,166-66-1,-133 65-15,-66 34 0,100-66 16,-100 66-16,0-33 16,0 0-1,-33 66 17</inkml:trace>
  <inkml:trace contextRef="#ctx0" brushRef="#br0" timeOffset="15539.38">8698 10848 0,'33'0'94,"0"-33"-94,0 33 15,0 0-15,67 0 0,-67 0 0,165-33 16,-66 0 0,-32 33-1,32-66 17,0 32-17,1-32 1,-67 0-1,33-33 1,0 33 0,-33-33-1,34-67 1,-34 1 0,-33 0-1,0 32 1,0 1-1,0 33 1,-33-1 0,0-32-1,0 66 1,0-66 15,0 66-15,-33-1-1,33 1 1,0 0 0,0 0-1,33 33 1,-66 33 15</inkml:trace>
  <inkml:trace contextRef="#ctx0" brushRef="#br0" timeOffset="36258.56">10352 3473 0,'0'-33'31,"33"33"-15,-33-33 15,33 33-31,-33-34 31,0 1-15,0 0 0,-33 33-1,33-33-15,-33 33 32,0-33-32,-33 33 15,-34 0 16,34 33-15,-33 0 0,33 0-1,0 34 1,33-34 0,0 33-1,0 0 1,-1 33-1,1-33 1,0 33 0,33 1-1,-33-34 1,33 33 0,0 0-1,0-33 16,-33 34-15,33-1 0,0 0-1,0-66-15,0 33 16,0-33-16,0 67 16,0-34-1,0 33 1,33 0-1,-33 0 1,0-32 0,33 32-1,-33-66 1,33 33 15,-33 0-31,33 0 31,-33 0-15,0 1 0,34-34-1,-34 33 1,33 0 0,0 0-1,0-33 1,-33 0-1,33 33 1,-33-33 0,0 0-1,33 1 1,0-1 0,0 0-1,0-33 16,0 33-15,0 0 0,33-33-1,1 0 1,-1 0 0,0 0-1,0 0 1,-33-33-16,0 33 15,0 0-15,0-33 16,33 0 0,1 33-1,-34 0 17,0-33-17,-33-1-15,0 1 31,33 0-15,-33 0 0,0 0-1,0 66 1,-33-33-16</inkml:trace>
  <inkml:trace contextRef="#ctx0" brushRef="#br0" timeOffset="38258.48">10253 3274 0,'33'0'63,"0"0"-63,0 0 16,0 0-16,33 0 15,66 33 16,-66-33-15,34 0 0,-67 0-1,0 0 1,-33-33 0,33 33-1,-33 33 32,0 0 0,0 0-47,0 1 16,0 32-16,0 33 15,33 33 16,-33 67-15,0-67 0,0-99-16,0 132 15,0-99-15,0 67 16,0 32 0,33-33-1,-33 67 1,0-34-1,0-66 1,33 1 0,-33-34-1,0 0 17,0 33-32,0-33 15,33-33 1,-33 34 15,0-1-15,0-33-1,0 33 1,0-33 0,0 0-1,0 0 1,0 0-1,0 0 17,0 0-1,0 0 16,-33-33-16,33 33-15,-33-33-1,0 34 1,-33-34 0,0 0-1,-34 0 1,1 0-1,-33 0 1,33 0 0,-34 0-1,34 0 1,-33 0 0,33 0-1,66 0 1,-33 0 15,32 0-15,34 33 15</inkml:trace>
  <inkml:trace contextRef="#ctx0" brushRef="#br0" timeOffset="49290.05">14684 4002 0,'33'0'94,"-33"-33"-78,-33 0 15,0 33 0,33-33-15,-33 33-16,-33 33 15,33 0 17,0 33-17,0 0 1,33 0 0,66-66-1,0 0 1,0 0-1,0-33 1,-32 0 0,-68 0-1,1 0 1,0 33 0,-33 0-1,33 0 1,0 33 15,33 0-15,33 0-1,33-33 1,0 0 0,-33 0-1,1-33 1,-68 0-1,34 0-15,-33 0 16,0 33-16,0 0 16,-33 0-1,33 33 1,33 33 0,33-33-1,33 0 1,33-33-1,-65 0 17,-34-33-17,-34-33 1,-32 33 0,33 33-1,0 33-15</inkml:trace>
  <inkml:trace contextRef="#ctx0" brushRef="#br0" timeOffset="50623">14751 1753 0,'0'0'0,"-34"0"32,1 0-1,33 33-31,-33-33 16,0 66-1,33-33 1,0 66-1,33-66 1,0 34 0,34-67-1,-34-33 1,0 33-16,-33-67 16,0 34-16,0 0 15,-33-33 16,0 66-15,-1 33 0,-32 33-1,33 0 1,33 34 0,33-100-1,33-33 1,-32-34-1,-1 34-15,-33-66 16,0 66-16,0-33 16,-67 33-1,34 66 1</inkml:trace>
  <inkml:trace contextRef="#ctx0" brushRef="#br0" timeOffset="55472.8">14850 2844 0,'0'-33'31,"33"33"1,-66 0 46,0 0-63,0 33-15,0-33 16,-34 99 0,34-32-1,0-1 1,33-33 0,33-33-1,67 0 1,65-66-1,-132 0 1,-33-1 15,-33 34-15,0 0 0,-33 0-1,0 33 1,-1 33-1,34-33 1,33 33 0,33 0 31,0-33-32,1 0-15,-34-33 16,0 0 15,-34 33-15</inkml:trace>
  <inkml:trace contextRef="#ctx0" brushRef="#br0" timeOffset="64081.46">24309 2712 0,'0'-33'47,"0"66"31,0 0-62,0 0-16,0 0 0,0 0 16,33 33-1,0 1 1,33-1 0,-66-33-1,33 0 1,-33-66-1,33 33 17,-33-33-1,33 33-15,66-66-1,67-1 1,98-32-1,-65 33 1,32-33 0,-98 66-1,-67 0 1,-66 66 171,0 0-171</inkml:trace>
  <inkml:trace contextRef="#ctx0" brushRef="#br0" timeOffset="65270.42">22060 4200 0,'-33'0'16,"33"-33"15,-34 33-15,1 0-1,0 0 1,-33 0 0,33 33-1,0 33 1,33-33-1,66 1 1,-33-34 0,33-34-1,1 1 1,-34 0 0,-66 0-1,-1 0 1,1 33-1,-33 0 1,33 33 15,0-33-15,66 0 0,0 33-16</inkml:trace>
  <inkml:trace contextRef="#ctx0" brushRef="#br0" timeOffset="66254.38">22953 1951 0,'-33'0'16,"-1"0"15,34 33-31,-33-33 16,33 33-1,0 34 1,0-34 0,0 33-1,33-66 1,1-33-1,32-33 1,-66 33 0,0-1 15,0 1-31</inkml:trace>
  <inkml:trace contextRef="#ctx0" brushRef="#br0" timeOffset="80017.84">10716 3671 0,'0'-33'0,"33"33"31,-33-33 16,0 0 31,0 0-78,0 0 16,0 0-1,0 0 16,-33 0 1,33-1-32,-67 1 15,-65 0 1,33 66 0,33-33 15,33 0-31,-100 33 15,-32 1 1,99 32 0,33 0-1,-33 33 1,33-33 15,0 33-15,0-32-1,33-1 1,-34 0 0,34 33-1,0-33 1,0-33-16,0 33 16,0-33-16,0 1 15,34 32 1,-1 0-1,0 0 1,33-33 0,-33-33-1,66 33 1,100-33 15,-34-33-15,0 0-1,1 33 1,-100-33 0,33-33-1,-33 33 1,-33-33 0,0-34-1,0 1 1,-66-33-1,33 0 1,-99-1 0,99 100-16,-132-66 15,99 66 1,-67 0-16,67 0 16,-231 33-16</inkml:trace>
  <inkml:trace contextRef="#ctx0" brushRef="#br0" timeOffset="81253.78">9723 4200 0,'0'-33'16,"0"0"-16,34 33 31,-34-33-15,-34 33 15,34-33-31,0 0 31,-33 0-31,-66-66 16,-66-1-1,-34 67 1,-65-33 15,32 66-15,-32-33-1,98 0 1,34 0 0,33 33-1,-67-33 1,67 33 0,-66 0-1,33 33 1,65-33-16,-65 0 15,99 0-15,-99 33 16,-1 0 0,34 0-1,33 0 1,33 0 15,-33 0-15,0 0-1,-33 1 1,32 32 0,1-33-1,0 0 1,33-33 0,-66 33-1,0 0 1,-1 0-1,67-33 1</inkml:trace>
  <inkml:trace contextRef="#ctx0" brushRef="#br0" timeOffset="85075.64">27384 5126 0,'0'33'47,"0"0"-16,33-33-16,-33 34-15,0-1 16,34-33 0,-1 66-1,0 33 1,0-66 0,-33 33-1,33-66 1,-33 33-1,33-33 17,0 0-17,0-33-15,99 0 16,100-33 15,-1 0-15,-32 0-1,32 0 1,-198 66-16,67-34 16,-67 34-16,-66 0 140</inkml:trace>
  <inkml:trace contextRef="#ctx0" brushRef="#br0" timeOffset="86917.56">10683 4531 0,'0'-33'15,"0"0"32,-34 0-31,34 0 0,0 0-16,-33 33 15,33-33-15,-33 33 16,33-34-1,-66 1 1,0 33 0,33 0-16,-33 33 15,33-33 1,-33 34-16,-67-1 31,1 66-15,66-33-1,-33 66 1,99-99-16,-33 67 16,33-67-16,-33 66 15,33 0 1,0 0 0,33 1-1,0-1 1,0-33-1,33 0 1,33-33 0,33 0-1,-65 0 1,131-33 0,-66-33 15,1-33-16,-1-33 1,-99 99-16,33-132 16,-66 98-16,33-98 15,-66-66 1,-99-1 0,-1 133-1,-65 0 1</inkml:trace>
  <inkml:trace contextRef="#ctx0" brushRef="#br0" timeOffset="92606.34">28972 6284 0,'-33'0'0,"33"-33"15,-33 33 1,33-33-16,0 0 31,-33 33 16,66 33-47,-33 0 16,0 0-1,33 0 1,0 33-1,0 33 1,33-33 0,-33-32-1,0-1 1,0 0 0,0-33 30,-33-33-46,133 0 16,-1-34 0,99-32-1,1 0 1,-67 33 0,1 33 15,-100 0-16,-99 66 32</inkml:trace>
  <inkml:trace contextRef="#ctx0" brushRef="#br0" timeOffset="94665.26">27550 7739 0,'0'-33'16,"0"0"31,33 33-31,-33-33-16,0 66 93,33-33-93,-33 33 16,33-33-16,-33 33 16,66 33-1,-33-33 1,33 33-1,-33-32 1,0-1 0,1 0-1,65-66 1,0-34 0,-66 67-16,132-66 31,-98 66-31,65-66 15,166-33 1,-34 0 0,-132 66-1,-99 33 1,-66 0 0,0 0-1</inkml:trace>
  <inkml:trace contextRef="#ctx0" brushRef="#br0" timeOffset="105133.84">5060 3870 0,'0'-34'15,"0"1"32,0 0-31,33 0-1,-33 0-15,-33 33 0,33-33 16,0-33 0,-66 0-1,33 0 1,-66 66 15,-1 33-15,-65 66-1,0 33 1,-1 67 0,100-100-1,33 66 1,66-32-1,66-1 1,100-66 0,65-66-1,34-66 1,-66-66 0,-100 32-1,-66 1 16,-99-66-15,0 165-16,-66-133 16,66 100-16,0 0 0,-67 0 15,-32 0 1,33 33-16</inkml:trace>
  <inkml:trace contextRef="#ctx0" brushRef="#br0" timeOffset="106096.81">5358 4233 0,'0'-33'94,"33"33"-94,-33-33 0,33 33 15,132-132 1,34 33 0,65-1-1,-32 1 1,66 0-1,-34 0 1,-65 66 0,131-33-1,-98 33 1,99-1 0,-67 34-1,-65 0 1,98 0 15,-32 34-15,-232-34-16,231 33 15,-231-33-15,133 33 16,65 33 0,-65 0-1,-34 0 1,33-33-1,1 0 1,-34 33 0,-33-33-1,-66 1 1,33-1 0,-32 0-1,-34 0 16,33-33-31</inkml:trace>
  <inkml:trace contextRef="#ctx0" brushRef="#br0" timeOffset="107602.75">20340 5259 0,'-33'0'0,"33"33"47,-33-33-16,66 0-15,-33 33-1,0 0 1,33-33-16,0 66 16,0 33-1,0-99-15,-33 33 16,33-33-16,-33 33 16,33-33-1,-33-33 63,33 33-78,0-33 16,0 0 0,1 33-16,-1-33 15,66-33 1,-66 33-16,66-33 15,-66 33-15,66-34 16,1 34 0,-100 0-1,33 33 1,-66 0 0,33 33 62,-33-33-63</inkml:trace>
  <inkml:trace contextRef="#ctx0" brushRef="#br0" timeOffset="109896.65">20373 6152 0,'0'33'62,"33"-33"-15,0 33-31,0-33-1,-33 33-15,33-33 16,-33 33-16,33 33 15,0 0 1,34 0 0,-67-33-1,33-33 1,0 0 15,-33-33-31,33 33 0,0-66 16,0 66-1,33-66 1,33 0 0,-33 0-1,34 33 1,-67 33 0</inkml:trace>
  <inkml:trace contextRef="#ctx0" brushRef="#br0" timeOffset="111247.6">20406 7210 0,'0'33'63,"33"-33"15,-33 33-63,33-33 1,-33 33-16,33-33 16,-33 33-16,33-33 15,-33 33 1,33 0 0,-33 0 15,33-33-31,-33-33 140,34 33-140,-1 0 16,0-33-16,0 33 16,33-33-1,33 0 1,-66 0 0,0 0-1,33 33 16,-66-33-31,33 33 32</inkml:trace>
  <inkml:trace contextRef="#ctx0" brushRef="#br0" timeOffset="113631.5">20439 8566 0,'33'0'94,"-33"33"-79,33 0 1,0 0 0,0-33-1,-33 33-15,33-33 16,-33 33-16,34-33 15,-1 33 17,0-33 46,-33-33-63,33 33-15,0 0 16,66-66 0,0-33-1,67 0 1,-67-1 0,33 1 15,-99 99-31,0-33 15,0 33 17,-33 0-17,33 0 1</inkml:trace>
  <inkml:trace contextRef="#ctx0" brushRef="#br0" timeOffset="125993.02">9690 12270 0,'0'0'0,"0"33"15,0-66 32,33 33-31,-33-33-1,67 33 1,-1-66 0,0 33-1,99-33 1,-66 33-1,34 33 1,-34-34 0,-33 1-1,-33 33 1</inkml:trace>
  <inkml:trace contextRef="#ctx0" brushRef="#br0" timeOffset="127060.97">4994 13527 0,'0'0'0,"33"33"46,-33 0-30,33-33 0,-33 33-1,99 66 1,-32-33 0,-1 1-1,-33-34 1,33-66-1,0-1 1,33-32 0,67-33-1,-34 33 1,66 0 0,-98 0 15,-1 66-31,-33 33 15</inkml:trace>
  <inkml:trace contextRef="#ctx0" brushRef="#br0" timeOffset="127760.95">9591 13461 0,'33'-33'15,"-33"66"32,33 0-16,-33 0-15,33 0 0,0 99-1,67-33 1,-67-99-1,33 0 1,66-66 0,-33 0-1,-66 66-15,34-33 16,-34 0-16,198-33 16</inkml:trace>
  <inkml:trace contextRef="#ctx0" brushRef="#br0" timeOffset="130828.82">4432 16007 0,'33'33'94,"-33"0"-79,0 1-15,0-1 0,0 165 32,-33-66-17,33 67-15,0-166 32,0 33-17,-33-33 1,33-66 15,0-33-15,-33-100-1,33 1 1,0 66 0,0 33-1,0 33 1,66-67-1,66-65 1,-33 66 0,-33 99 15,-33 0-15,1 33-1,32 66 1,-33 0-1,0-99-15,0 133 16,-33-100-16,33 66 16,0 66-1,-33-65 1,0 32 0,0-99-16,33 33 15,-33-33 1,0 0-1,0-66 1,-33 33-16</inkml:trace>
  <inkml:trace contextRef="#ctx0" brushRef="#br0" timeOffset="131175.81">4333 16603 0,'0'0'16,"33"0"31,0-33-47,0 33 15,33-34 1,33 1 0,66 0-1,-65 0 1,-67 33-16,165 0 0</inkml:trace>
  <inkml:trace contextRef="#ctx0" brushRef="#br0" timeOffset="132092.78">12932 15710 0,'0'0'16,"0"33"31,0 0-32,0 0-15,0 0 16,0 0-16,33 66 16,-33 0-1,0 1 1,-33 65-1,33-132-15,0 33 16,0-33 0</inkml:trace>
  <inkml:trace contextRef="#ctx0" brushRef="#br0" timeOffset="132629.75">12865 15776 0,'-33'-66'16,"66"132"-16,-33-165 31,33 99-15,1 0-16,65-34 15,33 34 17,0 34-32,-32 65 15,-100-66 1,0 132 0,-34-132-16,-65 100 15,99-100-15,-66 33 16,33-66-16,0 33 15,33-66 1,33 0 0,33-33-1,33-1 1,1 34 0,-1 33-1,-33 67 1,-33 65-1,-33 0 1,-66 33 0,-33-98-1,66-34 1,-166 33-16</inkml:trace>
  <inkml:trace contextRef="#ctx0" brushRef="#br0" timeOffset="143807.31">3737 17033 0,'0'0'0,"-33"0"15,33 33 16,0 0-15,0 0-16,-33 99 31,0 33-31,0 1 16,33-133 0,-33 99-1,33-99-15,0 0 0,0 67 16,0-67-16,0 132 15,0-132-15,33 33 16,-33 0 0,0 0-1,0 34 1,-33-1 0,33-66-16,-33 66 15,33-66-15,-33 66 31,66 34-31,-33-1 16,33-33 0,-33 1-1,0-34 1,-33 0 15,33 132-15,-33-65-1,33-34 1,0 0 0,-33-66-1,0 99 1,33-66 0,33 1-1,0-34 1,-33 0-16,33-33 15,-33 33-15,0 0 16,-33 66 0,33 33-1,-33-32 1,33-1 15,33-33-15,-33 33-1,33-33 1,0 1 0,-33-34-1,0 33 1,0 33 0,-33 33-1,33-33 1,-33 1-1,33-34 1,0 0 0,0-33-16,0 33 15,0-33 1,0 0 0,33-33-1,-33 33 1,0 0-1,0 1 1,0 32 0,0 0-1,33 33 1,-33 0 0,0 1-1,0-1 1,33-33-1,0-33 17,0-33-17,0 0 1,0 0 31,0 0-32,33 0 1,34 0 0,-1 0-1,0 0 1,0-33 0,1 0-1,-1-33 1,-66 66 15,0 0 0,0 33-31,66 0 16,0 0 15,34-33-15,-67 0-1,-33 0-15,33 0 16,-33 0-16,0 0 16,0-33-1,0 0 1,0 33 0,1 33-1,32 0 1,-33-33-1,33 0 1,33-33 0,-33-33-1,-66 33 17,33 33-17,0 0 1,-33 33-1,33-33 1,1 0 0,-1 33-1,33-33 1,0-33 0,-33 0-1,0 0 1,0-1-1,-33 1-15,0 0 16,0 0 0,0 0-16,0 0 15,0-33 17,0 0-17,33-33 1,-33-34-1,33 1 1,0-66 0,-33-1-1,0 67 1,-33 0 0,-33 32-1,33 34 1,0 0-1,33 0 1,33-33 0,0-67-1,0 1 1,0 132-16,0-133 31,-33 133-31,-33-99 16,0 0-1,-66 33 1,33 32 0,33 1-1,66 0 1,0-33 0,0 0-1,0-34 1,-33 34-1,-66 0 1,0 0 0,0 0-1,-34-34 1,67 34 15,66-33-15,0-67-1,34 1 1,-34 66 0,-66 32-1,-34 1 1,-32 66 0,66 0-1,0 0 1,33-66-1</inkml:trace>
  <inkml:trace contextRef="#ctx0" brushRef="#br0" timeOffset="146506.21">1389 18620 0,'-33'0'94,"0"-33"-79,-66-33 17,99 33-32,-33 33 0,-67 0 15,34 66 17,-33 66-17,66 0 1,66 34-1,0-100 1,66-33 0,1-33-1,-1-99 1,33-67 0,-99 100-16,33-99 15,-66 132-15,0-132 16,-33-34-1,-33 34 1,0 32 15,0 67-31,66 33 16,0 66 15,0 0-15,0 0-1,66 166 1,-66-166-16,66 165 16,-66-165-16,66 133 15,0-34 1,1 133-16</inkml:trace>
  <inkml:trace contextRef="#ctx0" brushRef="#br0" timeOffset="147024.19">2017 18521 0,'-33'-33'0,"0"33"31,33-33-31,-33 66 31,0-33-15,33 33-16,-66 33 15,33 33 1,0 33 0,33-32-1,33-100-15,0 66 16,0-66 0,0 0-1,66-66 1,-32-34-1,-34 1 1,-66-33 0,-1 99-1,-32 33 1,33 33 0,33 33-16</inkml:trace>
  <inkml:trace contextRef="#ctx0" brushRef="#br0" timeOffset="147756.16">2150 18422 0,'0'0'0,"33"0"47,-33 33-32,33 0 1,0 33 0,33 33-1,-33-33 1,-33-33-1,0 0 1,0-66 15,-33 33-31,0-66 16,33-66 15,0 66-15,0 33-16,0-33 15,33 66-15,-33 33 32,33 0-17,0 33 1,33 0 0,-66 0-1,0-33 1,0-66 31,-33 0-47,33-66 15,0 0 1,0-34 15,33 100-15,0 33-1,-33 33 1,34 0-16,-1 67 16,-33-67-16,33 66 15,33 33 1,-33-66-16</inkml:trace>
  <inkml:trace contextRef="#ctx0" brushRef="#br0" timeOffset="148489.14">2679 18190 0,'0'-33'0,"33"0"47,0 33-31,-33-33 0,33 33-1,33 99 1,-33 0-1,-33 34 1,-33-34 0,0-33-1,0-66 1,-33-66 15,66-33-15,0-1-1,33 67 1,0 33 0,-33 33-1,66 34 1,33-1 0,-32-33-1,-34-33 1,33-33-1,-33-33 1,0-34 0,-33-32-1,0 99 1,0 0 15,0 66-15,0 0-1,0 0 1,66 66 0,-33-33-1,33 1-15</inkml:trace>
  <inkml:trace contextRef="#ctx0" brushRef="#br0" timeOffset="148646.12">3043 17628 0,'0'0'0,"0"33"32</inkml:trace>
  <inkml:trace contextRef="#ctx0" brushRef="#br0" timeOffset="149156.1">3407 17859 0,'0'0'15,"0"-33"-15,33 33 16,-33-33-16,0 66 31,33-33-15,-33 33-16,66 34 31,-33-1-15,33 0-1,-66 0 1,33-33 0,-66-33-1,0 0 1,33-66 0,-33 0-1,33-67 1,33 67-1,33 33 1,0 33 0,0 66-1,1 67 1,-34 65 15,33 1-31</inkml:trace>
  <inkml:trace contextRef="#ctx0" brushRef="#br0" timeOffset="153738.91">12733 16768 0,'0'0'16,"-33"0"-16,0 0 31,33 33-15,-33 0-16,33 0 16,-33 0-16,0 133 31,33-1-16,0-33 1,0 1 0,0-100-16,33 66 15,-33-66-15,0 0 16,0 0 0,0 33-1,0 67 1,-33-1-1,33 0 1,-33-33 0,33 34-1,33-34 1,-33 0 15,0 0-31,0-33 31,0 1-15,0 32 0,-33 0-1,0 66 1,-1-32 0,68-1-1,-34 33 1,33-65-1,0-34 1,-33 66 0,-33-33-1,33-66-15,-33 66 16,33-65 0,-34 65-16,34 0 15,0-66 16,0 99-15,34-65 0,-34-34-16,33 33 15,-33-33-15,0 33 16,0 0 0,0 0-1,-33 33 1,33-65-16,-34 32 15,34-33-15,-33 99 16,0 33 0,0-32-1,33-34 1,33 33 15,33-66-31,-32-66 31,-1 0-15,-33 33 0,0 0-1,0 1 1,0-1 0,0 33-1,33 33 1,33-66-1,33 0 1,-33 0 0,0-33-1,1 0 1,-34 33 0,0 0 15,-33 34-16,33 32 1,0-66 0,66 0-1,33-33 1,-32-66 0,-67 66-16,33-33 15,-33 33-15,33-33 16,-66 0-1,0 66 1,0 0 0,33 0-1,0 0 1,66-33 15,34-66-31,-1 0 31,-33-34-15,-66 34 0,-33-33-1,-33 0 1,0-34 0,33 1-1,33-66 1,33-1-1,-66 100 1,33-166 15,-33 67-31,-33 33 16,-33-1 0,0 1-1,33 33 16,33-100-15,33 34 0,33 32-1,-33-65 1,-33 65 0,0 67-1,-66-99 1,33 99-1,0 65-15,33-65 16,-33 66-16,33 0 0,0-33 16,0-99-1,0 132-15,0-199 16,0 199 0,0-99-1,-33-34-15,0-32 31,0 32-15,0-65 0,33 99-1,-100-166-15</inkml:trace>
  <inkml:trace contextRef="#ctx0" brushRef="#br0" timeOffset="154639.88">15577 17033 0,'0'0'0,"0"-34"0,0 1 15,-33 0 16,0 33 1,33 33-1,33-33 0,-33-33-15,0 0 15,0 0-15,-66-99-1,-33 99 1,-33 165 0,32 0-1,34 100 1,33-67-1,66-132-15,0 133 16,0-166-16,67 66 16,164-66-1,-65-33 1,198-166 0</inkml:trace>
  <inkml:trace contextRef="#ctx0" brushRef="#br0" timeOffset="155124.87">16305 17363 0,'0'0'0,"0"-33"0,0 0 16,0 0 0,-33 33-16,33-33 15,-66 33 1,0 0 0,33 0-16,-67 66 15,67-66 1,-33 66-1,0 0 1,33 34 0,66-100-16,0 33 15,0-33-15,99 0 16,34-66 0,-34-34-1,-99 34 1,-99 0-1,-33 33 1,66 33-16,-67 0 16,67 0-1,0 33-15,66 33 16</inkml:trace>
  <inkml:trace contextRef="#ctx0" brushRef="#br0" timeOffset="155654.84">16966 17165 0,'0'0'0,"0"-33"0,-33 33 16,33-33 0,-33 33-16,33-33 15,-66 0 1,33-1-1,-33 34 1,-33 34 0,33 32-1,32-33-15,1 33 16,0-33-16,33 33 16,33-33-1,0-33 1,34 0-1,-34-33-15,66 0 16,33-66 0,-33-33-1,-66-34 1,-66 1 0,0 132-16,0-33 15,0 33-15,0-34 16,0 67-1,33 33 1,0 100 0,33 32-1,0 0 1,66 1 15,1-34-31</inkml:trace>
  <inkml:trace contextRef="#ctx0" brushRef="#br0" timeOffset="156404.81">17132 17099 0,'0'0'15,"33"0"32,0 0-16,-33 33-31,33 0 16,33 33 0,-33 33-1,0-66 1,-33 0 0,0-66-1,-33 0 1,33-66-1,33 0 1,-33 33 0,0 33-1,33 33 1,33 33 0,-32 0-1,32 66 16,-66-33-15,0 0 0,0-33-1,0-66 1,0 0 0,0-99-1,33 33 1,-33 66-16,33-34 15,0 67 1,0 0 0,0 67-1,33-1 1,-33 66 0,0 0-1</inkml:trace>
  <inkml:trace contextRef="#ctx0" brushRef="#br0" timeOffset="157138.79">17926 16900 0,'0'-33'0,"33"33"16,-33-33-16,33 33 15,-33-33 1,66 33 15,-33 0-31,33 33 16,-66 0-16,33 0 0,-33 0 15,0 67 1,-33-1 0,0-33-1,-33 0 17,33-66-32,33-33 0,0 0 15,0 0-15,0-33 16,33-34-1,0 34 1,33 33 0,-33 66-1,0 33 1,0 34 0,0-34-1,0-33 16,34-33-15,32-66 0,-66-33-1,0 65-15,-33-65 16,33 66-16,-33-33 16,-33 66-1,33 33 16,0 0-15,33 0-16,-33 33 16,33 1-1,0-34 1,0 33 0</inkml:trace>
  <inkml:trace contextRef="#ctx0" brushRef="#br0" timeOffset="157280.78">18488 16536 0,'-33'0'16,"66"0"-16,-33 67 31</inkml:trace>
  <inkml:trace contextRef="#ctx0" brushRef="#br0" timeOffset="157738.76">18752 16735 0,'33'0'32,"-33"-33"-32,33 33 15,1 0 1,32 33 0,-33 0-1,33 33 1,-66 33-1,0-33 1,-33-32 0,33-68-1,33 1 1,0-99 15,33 0-31,33 66 31,-32 66-15,-1 33 0,0 99-1,-33 199-15</inkml:trace>
  <inkml:trace contextRef="#ctx0" brushRef="#br0" timeOffset="160670.65">15610 18322 0,'0'33'15,"0"1"1,0-1 0,0 0-16,0 99 15,0-33 1,0 133 15,0-67-31,0 0 16</inkml:trace>
  <inkml:trace contextRef="#ctx0" brushRef="#br0" timeOffset="161038.63">15511 18389 0,'0'-34'0,"0"1"16,0 0 0,0 0-1,33 0-15,0-33 16,100 0 0,-34 33-1,33 66 16,0 99-15,-98 34 0,-68 65-1,-32-99 1,-33 34 0,0-34-1,0-33-15</inkml:trace>
  <inkml:trace contextRef="#ctx0" brushRef="#br0" timeOffset="161287.62">15710 19050 0,'33'0'31,"0"0"-15,-33 33-16,66 0 15,99 33 1,1 34 0,-133-67-16,165 33 15,-165-66-15,199 99 0</inkml:trace>
  <inkml:trace contextRef="#ctx0" brushRef="#br0" timeOffset="161829.6">16503 18852 0,'0'0'0,"0"-34"16,33 1 15,1 33-15,-1 0-1,33 33 1,-33 1 0,0 65-1,-33-66-15,0 66 16,0-66 0,-66 66-16,0 1 15,33-133 1,-1-67 15,68-32-15,-34 33-1,33 66 1,0 33 0,33 66-1,0 0 1,-33 0-1,-33-33-15,99 66 16</inkml:trace>
  <inkml:trace contextRef="#ctx0" brushRef="#br0" timeOffset="162770.57">17033 18885 0,'0'-33'0,"0"-1"32,0 68-32,0-68 15,0 68 1,33-1 0,-33 0-1,66 66 1,-33-66-1,0 0 1,-33-66 0,33-66-1,0 33 1,33-67 15,-66 100-31,33 66 16,-33 33 15,33 34-15,0-34-1,67-33 1,-1-66 0,33-99-1,-33-1 1,-66 100-16,1-66 15,-34 66-15,0 0 16,-34 66 0,-32 0-1,0 66 1,33 0 0,33 1-1,0-67 16,99-66-15,-33-34 0,67-32-1,-100 0 1,0 66 0,-66 33-1,33 66 1,0 0-1,33 67 1,0-34 0,33 66-1,-33-66 17,33 34-32,-66-34 15,-33 0 1,0-33 15,-66 0-15,33-33-1,0-66 1,0-99 0,66-66-16</inkml:trace>
  <inkml:trace contextRef="#ctx0" brushRef="#br0" timeOffset="163253.54">18422 18785 0,'33'0'62,"-33"-33"-46,33 33-16,0 0 16,-33-33-16,33 33 15,33-66 1,0-33-1,-33 33 1,-66 0 0,-33 66-1,0 33 1,0 33 0,33 66-1,0-33 1,66 34 15,33-67-15,33-66-1,99-66 1,199-133 0</inkml:trace>
  <inkml:trace contextRef="#ctx0" brushRef="#br0" timeOffset="163653.53">19612 18521 0,'-33'0'15,"33"-33"-15,0 66 16,33-33 15,-33-33-31,33 33 16,0 0-16,34-33 15,32 0 1,0 0 0,-33 33-1</inkml:trace>
  <inkml:trace contextRef="#ctx0" brushRef="#br0" timeOffset="163842.51">19745 18719 0,'0'0'0,"33"0"31,33-33-16,0 0 1,132-66-16</inkml:trace>
  <inkml:trace contextRef="#ctx0" brushRef="#br0" timeOffset="164437.5">20803 17363 0,'0'0'0,"0"-33"0,-33 33 15,33-33 1,-66 33 0,-34 66-1,34-33 1,0 133 0,66-34-1,66-33 1,34 0 15,-1-32-15,-33 32-1,0 33 1,-66-33 0,-33 34-1,33-67 1,0-33-16,33 0 15,0-33-15,-33 33 0,33-33 16,66 66 0,-32-33-1,-1 66 1,-66-32 0,0 32-1,0 0 16,-33 66-31</inkml:trace>
  <inkml:trace contextRef="#ctx0" brushRef="#br0" timeOffset="167569.37">21200 17562 0,'0'0'0,"33"0"16,-33 33 46,0 0-46,0 0-16,0 0 16,33 33-1,-33 133 1,0-67 0,0-66-1,0-99 16,0 0-31,-33 0 16,33-166 0,0 34-1,0 66 1,0 66-16,33-33 16,-33 32-1,33 1-15,33-33 31,-33 33-15,0 66 0,0-33-16,0 99 15,-33-65-15,67 65 16,-34 33 0,0-33-1,-33 34 1,33-67-1,-33 0 1</inkml:trace>
  <inkml:trace contextRef="#ctx0" brushRef="#br0" timeOffset="167802.37">21200 17859 0,'0'-33'31,"33"33"-15,0-33-1,99 0 1,34 0-16</inkml:trace>
  <inkml:trace contextRef="#ctx0" brushRef="#br0" timeOffset="168070.34">22093 17760 0,'0'0'0,"0"-33"0,33 33 47,-33 33-31,0 0-16,33 33 15,-33-33-15,0 1 0,33 98 16,-33-99-16,0 66 15,-33 33-15</inkml:trace>
  <inkml:trace contextRef="#ctx0" brushRef="#br0" timeOffset="168352.34">22357 17231 0,'0'33'47,"0"0"-31,0 0-16,33 33 15,-33 34 1,33 32 0,-33-33-1</inkml:trace>
  <inkml:trace contextRef="#ctx0" brushRef="#br0" timeOffset="168869.31">22324 17264 0,'0'0'0,"0"-33"0,0 0 16,0 0-16,0 0 16,0 0-1,66-67 1,34 67-1,-34 0 1,-33 33-16,0 33 16,0 0-16,-33 67 15,0 65 1,-66-33 0,33-66-1,33-99 16,33 0-15,0 0 0,0 33-1,33 0 1,-33 33 0,0-33-16,0 100 15,-33-67-15,0 66 16,-33 0-1,-66 0 1,33-66 0,-33-33-1,-1-132-15</inkml:trace>
  <inkml:trace contextRef="#ctx0" brushRef="#br0" timeOffset="169236.31">23217 17595 0,'0'0'0,"0"-33"47,33 33-47,0 0 16,-33 33-1,33-33 1,0 66 0,-33 0-1,-99 99-15</inkml:trace>
  <inkml:trace contextRef="#ctx0" brushRef="#br0" timeOffset="169786.3">23713 16801 0,'0'0'0,"0"33"32,0 0-1,0 0 0,33-33-15,-33-33-1,33-33 1,0 0 0,-33 0-1,-33 33 1,-33 33 0,33 33-1,-66 99 1,0 0 15,66 67-15,33-100-1,66 33 1,66-99 0,100-33-1,131-132 1</inkml:trace>
  <inkml:trace contextRef="#ctx0" brushRef="#br0" timeOffset="170152.3">24540 17066 0,'0'-33'15,"-33"33"1,33 33 15,0 0 0,66-33-15,-33 33 0,33 0-1,-66 33 1,-33 66 0,-165 133-1</inkml:trace>
  <inkml:trace contextRef="#ctx0" brushRef="#br0" timeOffset="171302.28">25168 16107 0,'0'-34'15,"0"68"1,-33-34-1,33 33 1,0 0 0,0 0-16,0 66 15,0-66-15,0 132 16,0 100 0,0-166-1,0 33 1,0-98-1</inkml:trace>
  <inkml:trace contextRef="#ctx0" brushRef="#br0" timeOffset="171585.27">25036 16173 0,'0'0'0,"0"-33"0,0 0 31,33 33-31,0 0 31,-33-34-31,33 34 0,34 0 16,32-66-1,0 33 1,33 33 0</inkml:trace>
  <inkml:trace contextRef="#ctx0" brushRef="#br0" timeOffset="171785.27">25135 16503 0,'33'0'31,"1"0"-15,-34-33 0,99 0-1,66-66-15</inkml:trace>
  <inkml:trace contextRef="#ctx0" brushRef="#br0" timeOffset="172385.26">25929 15544 0,'0'0'0,"-33"0"0,66-33 15,0 33 17,0 66-17,33 0 1,-66 133 0,-99-1-1,33-32 1,33-34-1,33-99 17,99 0-17,-33 0 1,34 0 0,-34 33-1,-33 34 1,-33-67-16,33 99 15,-33-99-15,0 66 16,33 67 0,-33-67-1,0-33 1,0-33-16,-33 132 0</inkml:trace>
  <inkml:trace contextRef="#ctx0" brushRef="#br0" timeOffset="179421.14">16470 20770 0,'-33'0'16,"66"0"-16,-99-33 0,33 33 15,0-33-15,0 33 16,-66-66 0,0-1-1,65 1 1,1 0 0,33 0-1,0-33 1,67-34-1,-1 67 1,33 0 15,0 66-15,0 66 0,-33 67-1,1-1 1,-1 66-1,-66-32 1,-33-1 0,-67-33-1,1 1 1,-33-67 0,33-33-1,-34-33-15</inkml:trace>
  <inkml:trace contextRef="#ctx0" brushRef="#br0" timeOffset="180935.11">16801 20803 0,'33'0'16,"-33"-33"-1,0 66 16,0 0 1,33-33-17,-33 33-15,33 0 16,0 33 0,0 0-1,0-66 1,-33-33-1,0-66 1,34 0 0,-1 33-1,-33 99 32,33 0-31,-33 0 15,0 0-31,33 0 31,0-33-15,0 0 0,0 0-1,0 0 1,-33-33-1,33 33 17,0 0-17,33 0 1,34 66 0,32-165-1,-33 0 1,-66 66-1,-33 0 1,0 66 15,-33 33-15,33-33 0,33 0-16,-33 0 15,33-33-15,33 0 16,1-33-1,32-33 1,-33-33 0,0-1-1,-66 34 1,0 33-16,-33 33 16,0-33-16,0 66 15,-33 0 1,33 33 15,0-33-31,33 34 0,-34-34 16,34 0-1,0 0-15,34 0 16,-1-33-16,0 0 16,66-33-1,66-99 1,-32-1-1,-34 34 1,-66 33 0,-66 33-1,-33 66 1,-1 66 0,34-33-1,33 33 1,33-32-1,34-34 1,-1 0 15,66-33-15,-99 0 0,0 0-16,0 33 15,-33 0-15,0 0 16,-33 33-1,33 33 1,-66 1 0,0-1-1,33-66 1,-33-33 0,0-66-1,32-34 1,34-65-16</inkml:trace>
  <inkml:trace contextRef="#ctx0" brushRef="#br0" timeOffset="181401.11">18852 20604 0,'-34'0'16,"34"-33"0,34 33-1,-1 0 32,0 0-31,-33-33-16,33 33 0,33-33 15,0-33 1,0-33 15,-33 33-15,-66 33 0,-33 33-1,33 0-15,-33 33 16,66 0-16,-33 33 15,-33 66 1,66 1 0,33-34-1,66-33 1,-66-66-16,99 0 16,-99 0-16,232-165 15</inkml:trace>
  <inkml:trace contextRef="#ctx0" brushRef="#br0" timeOffset="182236.09">16768 21828 0,'0'33'31,"0"0"-15,0 0-16,0 67 16,33 98-1,-33 34 1,33-1-1,0-66 1,0 34 15,-33-34-31</inkml:trace>
  <inkml:trace contextRef="#ctx0" brushRef="#br0" timeOffset="182651.08">16768 22457 0,'0'-34'0,"0"68"0,33-134 32,0 100-32,-33-33 15,33 33 1,0-33-16,66 0 16,-65 33-16,32 0 15,66 33 1,-66 66-1,-66 1 1,-66 32 0,-33-33-1,33-33 1,-34-33 15,1-132-31</inkml:trace>
  <inkml:trace contextRef="#ctx0" brushRef="#br0" timeOffset="183067.08">17429 22225 0,'0'33'47,"33"-33"-47,-33 33 15,34 0-15,-1 33 16,33 34-1,0-34 1,-33 0 15,-66-66-15,33-33 15,-33 33-31,33-66 16,0-34-1,99-98 1</inkml:trace>
  <inkml:trace contextRef="#ctx0" brushRef="#br0" timeOffset="184584.05">17892 22324 0,'34'0'46,"-34"-33"-46,33 33 16,0 0 0,0-33-16,0 0 15,33-33 1,-33-33 0,-33 66-1,-33 33 1,-33 33-1,0 33 1,33 33 15,0 0-15,66 0 0,33-65-1,33-34 1,99-100-1,-98 1 1,-1-33 0,-99 33-1,0 65 1,-33 68 0,0-1-1,33 0-15,0 66 16,0-66-1,0 0-15,33 66 16,0-66 15,66-66-15,-33-66 0,-66 66-16,66-66 15,-66 66-15,33-33 16,-33-1-1,0 34 1,-33 66 0,33 34-1,0 32 1,33-66 0,34 0-1,-67-66-15,99 0 16,-66 33-16,-33-33 15,33 0-15,0 33 16,33-100-16,-66 34 31,0 33-15,-33 33 0,33 66-1,-33 0 1,66 1-1,0-67 1,66-33 0,1-34-1,-34-32 1,-33 33 0,-33 33-1,-33 33 1,33 33-1,-33 33 1,33 0 15,33 0-15,99-66 0,0-66-1,67-66 1,-67-33-1,-99 32 1,-66 34 0,0 99-1,0 66 1,0 34 0,33 32-1,33 33 1,33 34-1,0-67 1,-66-99-16,66 132 31,-33-132-31,-33 1 16,-66 65 0,0-66-1,-33 0 1,-33-66-1,65-33 1,134-331 0</inkml:trace>
  <inkml:trace contextRef="#ctx0" brushRef="#br0" timeOffset="185052.04">20340 21564 0,'33'0'78,"0"0"-62,0 0-16,0 0 16,66-100-1,1 1 1,-34-33 0,-66 66-1,-33 66 1,-100 66-1,34 33 1,66 66 15,33-132-31,0 67 16,0-67-16,99 66 16,67-66-1,98-66 1,67-165-1</inkml:trace>
  <inkml:trace contextRef="#ctx0" brushRef="#br0" timeOffset="185317.04">18587 21464 0,'0'0'0,"33"0"15,-33-33 1,33 33-1,99-99 1</inkml:trace>
  <inkml:trace contextRef="#ctx0" brushRef="#br0" timeOffset="185834.03">20770 20009 0,'-33'0'16,"33"33"0,0 0-1,33-33 17,33-33-17,99-33 1,34-33-1,-100 66 1,-33-33-16</inkml:trace>
  <inkml:trace contextRef="#ctx0" brushRef="#br0" timeOffset="186051.03">20902 20340 0,'0'0'0,"0"33"16,0-66 15,33 33-15,33-66-1,100-34 1,65 1-16</inkml:trace>
  <inkml:trace contextRef="#ctx0" brushRef="#br0" timeOffset="186400.03">21696 21001 0,'0'-33'31,"33"33"-15,0 0-16,0-33 15,99-33 1,1 33 0,-100 0-16,99 33 15</inkml:trace>
  <inkml:trace contextRef="#ctx0" brushRef="#br0" timeOffset="186583.02">21795 21266 0,'33'0'15,"0"-33"1,0 0-1,66-33 1,100-67-16</inkml:trace>
  <inkml:trace contextRef="#ctx0" brushRef="#br0" timeOffset="189066.98">22027 19017 0,'0'-33'47,"-34"33"-16,34 33-15,0 0 15,0 0-31,0 33 15,-33 199 1,33-67 0,0-165-1,0-66 1,0 0 0,0 0-1,0-66 1,0 33-1,0 33 1,0 0 15,0-34-31,67-131 16,-67 132-16,66-100 16,-66 133-16,33 33 15,0 33 1,0 67-1,0-1 1,0 66 0,0-32 15,0-34-15,-33 33-1,0 0 1,0-99-1,0 34 1</inkml:trace>
  <inkml:trace contextRef="#ctx0" brushRef="#br0" timeOffset="189315.97">21894 19447 0,'0'0'0,"33"0"47,-33-33-32,66 33 1,67-66-1,65 33-15</inkml:trace>
  <inkml:trace contextRef="#ctx0" brushRef="#br0" timeOffset="189615.97">22920 19017 0,'0'33'47,"33"0"-32,-33 0 1,0 0-16,33 0 16,-33 0-1,-33 100 1</inkml:trace>
  <inkml:trace contextRef="#ctx0" brushRef="#br0" timeOffset="189769.96">22953 18885 0,'-33'0'16,"33"33"0,33 66-1</inkml:trace>
  <inkml:trace contextRef="#ctx0" brushRef="#br0" timeOffset="190265.96">23449 18818 0,'0'0'0,"-33"0"16,0 0 15,33 34-31,-34-34 0,34 66 16,-33-66-1,33 66 1,0 0 0,33-66-1,1 33 1,-1-33-1,33 0 1,0 33 0,-33-33-1,-33 33 1,33-33 0,-33 33-1,-33 33 1,33-32-1,-66 32 1,0-66 0,0 33 15,-1-33-15,34-66-16</inkml:trace>
  <inkml:trace contextRef="#ctx0" brushRef="#br0" timeOffset="190648.95">24143 18620 0,'0'-33'16,"-33"33"-1,33 33 1,33-33-16,-33 33 16,0 33-1,33 33 1,-33-32 0,33-34-16</inkml:trace>
  <inkml:trace contextRef="#ctx0" brushRef="#br0" timeOffset="190798.94">24077 18322 0,'0'-33'15,"33"66"1</inkml:trace>
  <inkml:trace contextRef="#ctx0" brushRef="#br0" timeOffset="192132.92">24408 18521 0,'0'-33'16,"33"33"0,-33 33-1,0 0 1,33 33-1,0 33 1,0-33 0,0-66-1,0-33 1,0-33 0,33-66-1,-32 0 1,-1 65-1,0 67 1,-33 34 0,0 65 15,0-33-15,0 0-1,33-33 1,66-99-1,-33 0 1,-66 33-16,66-33 16,-66 33-16,33-34 15,-66 67 17,33 33-32,0 1 15,-33 65 1,33-33-1,33-66 1,33-33 0,34-33-1,-67 66 1,33-100 0,-33 100-16,0-66 15,0 0 1,-33 0-1,0 99 32,33-33-15,0-33-17,0 0 1,-33 0-16,33 0 15,0 0-15,-33 0 16,0 66 15,-33 0-15,33 0 0,-33 33-1,66-33 1,0-33-1,1-33-15,32-33 16,-33 33-16,33-33 16,33-67-1,-33 34 1,-66 66 0,-33 66-1,0 0 1,0 66-1,33-32 1,0 98 0,0-33-1,66 1 17,-66-100-32,33 99 15,-33-99-15,0 33 16,0 33-1,-33-66 1,-66 0 0,33-66-1,0-33 1,0-66-16</inkml:trace>
  <inkml:trace contextRef="#ctx0" brushRef="#br0" timeOffset="192564.92">26161 18091 0,'0'-33'0,"0"66"31,33-33 0,0 0-15,-33-33-16,66 33 15,-66-33-15,33 33 16,66-99 0,-99 65-1,0-32 1,-33 33-1,-33 0 1,0 99 0,0 0-1,33 34 17,33-1-17,33-33 1,66-33-1,199-198 1</inkml:trace>
  <inkml:trace contextRef="#ctx0" brushRef="#br0" timeOffset="193534.9">27351 17529 0,'0'0'0,"0"-33"0,-33-1 16,0 34-1,0 0 1,0 0 0,0 0-1,-66 67 1,33 32 0,-1 33-1,101-99 1,32 0-1,66-66 1,33-99 0,-65 33-1,-67-1 17,-66 67-17,-34 33 1,1 33-1,0 34 1,66 32 0,66-33-1,67-99 1,32-66 0,33-100-1,-65 34 1,-34-67-1,-132 133 1,0 0 0,0 99-1,-34 33 17,34 99-17,0 34 1,66 32-1,-33 1 1,33-67 0,1 0-1,-1 34 1,0-1 0,33 0-1,0-132 1,0 0-1,33-66 1,34-132 0,-100-67-1,-99 1 17,-133-1-17,-132 67-15</inkml:trace>
  <inkml:trace contextRef="#ctx0" brushRef="#br0" timeOffset="194465.89">29236 16239 0,'0'0'0,"0"-33"15,0 66 17,0 0-17,0 0 1,-33-33-16,33 132 16,0-99-1,-33 100-15,33-34 0,0 66 16,0-132-1,-33 66-15,33-32 16,-33-34 0,33-66-1,0-100 17,0-32-17,33-100 1,0 199-16,0-33 15,-33 66-15,33 0 0,1-33 16,32 33 0,0 33-1,0 99 1,0 66 0,-33 1-1,0-100-15,-33 66 16,33-99-16,-33 33 15,0 0 1,-33-33 0</inkml:trace>
  <inkml:trace contextRef="#ctx0" brushRef="#br0" timeOffset="194681.87">29071 16768 0,'0'-33'16,"-33"33"-1,66 0 1,0 0 0,33-33-1,100 0 1,-133 33-16,198-66 0</inkml:trace>
  <inkml:trace contextRef="#ctx0" brushRef="#br0" timeOffset="195332.87">30196 16437 0,'0'-33'47,"-33"33"-47,33-33 16,-34 33-16,1-66 15,0 0 17,-33 33-32,33 66 0,-33 0 15,33 0 1,-66 99 0,32 34-1,67-34 1,67-33-1,-34-99-15,33 0 16,-33 0-16,0-33 0,66 0 16,34-132-1,-67-67 1,-66 67 0,-33-1-1,-34 1 1,34 132-16,0-66 15,33 66 1,0 66 15,0 0-31,0 66 32,0 99-17,66 34 1,-32-67-1,32-32 1,-33 32-16</inkml:trace>
  <inkml:trace contextRef="#ctx0" brushRef="#br0" timeOffset="196364.84">30692 16305 0,'0'0'0,"0"-33"0,-33 33 32,0 0-17,-1-33 1,1 66-1,0-33 1,-33 66 0,33-66-16,-33 132 15,66-99 1,0 0-16,0 67 16,99-67-1,33-66 1,-32-67-1,-67 100-15,33-132 16,-66 99 0,0-33-16,-33-33 31,33 66-15,-33 33-1,0 66 1,33 33-1,0-66-15,33 66 16,-33-66-16,33 0 0,-33 1 16,66-34-1,33-34 1,-33-65 0,-33 0-1,-33 66-15,0-66 16,0 66-16,0 0 15,-33 0 1,33 66 0,-33 66-1,33 0 17,33 0-17,33-99 1,1 0-1,-34-33-15,0-33 16,0 33-16,0-33 16,-33 33-16,0-33 15,0 33-15,0-1 16,0 68 31,-33-1-47,33 66 15,33-33 1,0-33 0,0-99-1,33 0 17,0-33-17,-33 65 1,-66 68-1,33-1 1,-33 33 0,33 33-1,33-33-15</inkml:trace>
  <inkml:trace contextRef="#ctx0" brushRef="#br0" timeOffset="196714.84">31982 15610 0,'0'0'0,"-34"0"0,1 0 15,-33 0 1,-33 67 15,33-1-15,66 0-1,33 0 1,33-33 0,33-33-1,-66 0 1,0 33-16,-33 0 16,34-33-16,-68 66 15,1 34 1,0-34-1,-33 33 1,-99-99 0</inkml:trace>
  <inkml:trace contextRef="#ctx0" brushRef="#br0" timeOffset="197549.83">26392 18918 0,'0'-33'0,"-33"33"32,33 33-17,0 0 1,-33-33-16,0 66 16,33 0-1,0-33 1,66-66-1,-33 0 1,33-33 0,-66 0-1,0 33 1,-33 33 0,0 0-1,33 33 1,-33 33-16</inkml:trace>
  <inkml:trace contextRef="#ctx0" brushRef="#br0" timeOffset="197797.83">26855 18818 0,'0'0'16,"0"34"-1,-33-34 17,33 33-32,0 0 15,33-33 1</inkml:trace>
  <inkml:trace contextRef="#ctx0" brushRef="#br0" timeOffset="197948.83">26988 18686 0,'0'0'0,"-34"0"47,1 0-31,33 33-16,-33 33 15,33 34 1</inkml:trace>
  <inkml:trace contextRef="#ctx0" brushRef="#br0" timeOffset="198230.81">27550 18587 0,'-33'0'15,"33"-33"-15,0 66 16,-33-33-1,33 33 1,0 0-16,-33 0 16,66 0-1</inkml:trace>
  <inkml:trace contextRef="#ctx0" brushRef="#br0" timeOffset="198381.81">27649 18488 0,'0'-33'16,"-33"66"0,0 0-1,33 0 1,-33 66 0</inkml:trace>
  <inkml:trace contextRef="#ctx0" brushRef="#br0" timeOffset="198614.81">28277 18322 0,'0'0'15,"0"33"17,0 1-17,0-1 1,33 0-16</inkml:trace>
  <inkml:trace contextRef="#ctx0" brushRef="#br0" timeOffset="198781.81">28674 18091 0,'0'0'0,"0"-33"0,33 33 16,-33-33-16,0 66 16,-33-33-1,0 66 17,33 0-17,0 0-15</inkml:trace>
  <inkml:trace contextRef="#ctx0" brushRef="#br0" timeOffset="199264.81">29303 17892 0,'-33'0'16,"33"-33"-16,0 66 0,0 1 31,-34-34-15,68 33-16,-34 0 16,33-33-1,33-66 1,0-1-1,-33 34-15,33-33 16,-33 66-16,0-33 16,0 33 15,-33 33-15,0 33-16</inkml:trace>
  <inkml:trace contextRef="#ctx0" brushRef="#br0" timeOffset="201882.76">23184 20571 0,'33'-33'15,"0"33"16,-33 33-15,33 0 15,-33 1-31,0-1 0,33 132 16,0-99 0,-33 133-1,34-67 1,-34-33-1,0-132 1,0 0 0,0-66-1,0-67 1,-34-65 0,34 132-1,0-67 1,34 67-1,-34 66-15,66-33 16,-66 33-16,66-33 16,-33 66-1,33 33 17,0 99-17,0 33 1,34 34-1,-100-166-15,33 99 16,0-99-16,-33 33 16,33 67-1,-33-34 1,0-66-16,0 33 16,0 33-16</inkml:trace>
  <inkml:trace contextRef="#ctx0" brushRef="#br0" timeOffset="202148.75">23250 21067 0,'0'0'0,"33"0"31,0 0 0,0 0-31,34 0 16,65-33 0,132 0-16</inkml:trace>
  <inkml:trace contextRef="#ctx0" brushRef="#br0" timeOffset="202797.74">24672 20902 0,'0'0'0,"0"-33"16,-33 33-1,33-33 1,-33 0-16,0 0 16,0 33-16,-33-33 15,0 33 1,-33 0-1,32 99 1,1-33 0,33 66-1,33 1 1,33-67 15,33-66-15,67-99-1,65-34 1,-99-32 0,-66 132-16,1-132 15,-34 98-15,-34-65 16,34 99-16,-66-132 16,33 132-16,0-67 15,-33 34 1,66 33-1,-33 66 1,33 99 0,33 1-1,0 32 1,66 34 15,-66-133-31,34 66 16,-34-99-16,66 199 0</inkml:trace>
  <inkml:trace contextRef="#ctx0" brushRef="#br0" timeOffset="203680.73">25268 20737 0,'0'-33'0,"0"0"31,-33 0-15,0 33 15,-1 0-15,-65 33-1,66 0-15,0 33 16,0-33-16,33 0 0,0 0 16,0 66-1,33-66 1,66-33 0,1-33-1,32-99 1,-66 0-1,-66 66 1,0 32 0,-33 34-1,33 34 1,-33 32 15,33 33-15,33-33-1,0-33 1,66-66 0,0-66-1,-32-33 1,-1-1 0,-66 67-1,0 33 1,0 66-1,0 0 1,-33 66 0,66 1-1,-33-67 1,66-66 15,0-34-15,-33 1-1,0-33 1,0 66-16,-33 0 16,-33 33 15,33 33-31,0 0 16,0 66-1,0-33 1,66-32-1</inkml:trace>
  <inkml:trace contextRef="#ctx0" brushRef="#br0" timeOffset="204080.72">26491 20009 0,'0'-33'0,"-33"33"16,0 0-1,0 0 1,0 33 0,-33 66-1,66-33 1,0 1 0,0-34-1,66 0 1,0 0-1,0-33 1,1 33 0,-67 0-1,0 66 1,-34-33 15,-32 1-15,0-34-1,-33-33 1,-33-100 0</inkml:trace>
  <inkml:trace contextRef="#ctx0" brushRef="#br0" timeOffset="204451.71">27120 19910 0,'0'-33'31,"0"66"-15,0 0 0,0 33-1,33 33 1,-33-33-1,0 1 1</inkml:trace>
  <inkml:trace contextRef="#ctx0" brushRef="#br0" timeOffset="204773.71">27054 19447 0,'0'0'0,"33"66"62</inkml:trace>
  <inkml:trace contextRef="#ctx0" brushRef="#br0" timeOffset="205235.7">27649 19678 0,'-33'0'0,"0"0"16,0 0-1,33 33 1,-33 1-16,0-34 31,33 33-31,0 0 16,0 0-16,33-33 15,0 33 1,33 0 0,0 0-1,0 0 1,-33 33 0,0-33-1,-33 0 1,-66 33-1,0-32 1,-33 32 0,66-66-16,-33 0 15,-34-66 1</inkml:trace>
  <inkml:trace contextRef="#ctx0" brushRef="#br0" timeOffset="205896.69">28773 18885 0,'0'0'15,"-33"0"1,33 33 15,-33 0-15,0 132-1,33 67 1,0-166-16,0 265 16,33-232-16,-33 165 15,33 133 1,0-66 0,-66-133-16</inkml:trace>
  <inkml:trace contextRef="#ctx0" brushRef="#br0" timeOffset="206230.69">28641 19414 0,'0'0'0,"0"-33"0,0 0 15,33 33 1,33-66 0,67 32-1,-1 68 1,-99-34-16,66 66 16,-99-33-16,33 33 15,-33 66 1,-99-33-1,-33-32 1,33-34 0,-1-166-1</inkml:trace>
  <inkml:trace contextRef="#ctx0" brushRef="#br0" timeOffset="206613.68">29303 19149 0,'0'0'0,"0"33"63,33 0-63,-33 0 15,0 1-15,33 32 16,33 99 0,-33-99-1,0 0 1,-33-99 15,-33 33-15,0-99-1,0-33 1,66-34 0,0 34-1,99 33-15</inkml:trace>
  <inkml:trace contextRef="#ctx0" brushRef="#br0" timeOffset="208013.66">29699 19182 0,'0'0'0,"34"0"15,-34-33 16,33 33-15,0 0 0,0 0-1,0-33 1,33 0 0,-33-66-1,-33 66 1,-33 0-1,-33 99 1,0 33 0,33 0-1,0-66-15,33 34 16,33-34 0,0 0-1,33 0 1,66-66-1,34-33 1,-133 32-16,99-65 16,-132 66-16,66-99 15,-66 66 1,-33 66 0,0 33-1,0 66 1,0 0-1,66-33 1,0-33 0,0-33-16,33 0 15,-66-33 1,66 0-16,33-99 31,-32 0-15,-34 99-1,-33 0-15,0 66 16,-33 0 0,0 33-1,-1 33 1,68-66 0,32-33-1,-33 0-15,66-66 16,-99 33-16,66 0 15,-33-33 1,-33 33 0,0 66-1,0 0 17,0 0-17,0 0 1,33-33-1,33 0 1,67-99 0,-34-1-1,0 1 1,-99 66-16,0 0 16,0 0-16,-33 33 15,0 33 1,0 33-1,0 33 1,66-65 0,33-68-1,0-32 1,66-66 15,-32 33-15,-34 33-1,-99 66 1,0 66 0,0 66-1,33 33 1,33-32 0,33-1-1,-33-33 1,-33-66-16,0 0 15,0 1-15,-66 32 16,0-66 0,-67 0-1,34 0 1,66-33-16,-33-100 16</inkml:trace>
  <inkml:trace contextRef="#ctx0" brushRef="#br0" timeOffset="208463.65">31783 18818 0,'0'-33'0,"33"33"31,0 0-15,0 0-1,-33-33-15,33 33 16,0-33-16,67 0 31,-34-66-15,-33 33-1,-33 33-15,0-33 16,-33 66-16,0-33 16,-33 66-1,-34 66 1,67 0 0,33 33-1,66-66 1,34-32-1,32-68 1,33-65-16</inkml:trace>
  <inkml:trace contextRef="#ctx0" brushRef="#br0" timeOffset="208659.64">30725 17760 0,'0'0'15,"0"-33"-15,33 33 47,33 0-31</inkml:trace>
  <inkml:trace contextRef="#ctx0" brushRef="#br0" timeOffset="209829.62">25168 21861 0,'0'-33'62,"-33"33"-62,33-33 16,-33 33 0,0 0 15,0 0-31,0 33 15,-198 99 1,198-99 15,33 1-15,33 32 0,132 0-1,-132-66 1,33 0-1,-33 0 1,66-99 0,-99 32-1,-33 34 1,0 0 0,0 66-1,-33 67 1,66-67-16,33 66 15,33-66 1,166-165-16</inkml:trace>
  <inkml:trace contextRef="#ctx0" brushRef="#br0" timeOffset="210312.62">25532 21663 0,'66'-133'16,"-132"266"-16,166-332 0,-100 166 0,0 0 0,33-33 16,-33-99-1,33 32 1,-66 100-1,0 99 1,-1 67 0,34 98-1,0-32 1,67 131 15,-67-197-15,33 32-1,-33 67 1,-33-100 0,33-33-1,0-33 1,0 33 0,0-32-1,33-1 1,0-33-1,99-66 1,66-100 0,-98 34-1,-1-99 1,-132-1 15,-66 34-15,32 132-16,-98-99 15,132 99-15,-298-100 0</inkml:trace>
  <inkml:trace contextRef="#ctx0" brushRef="#br0" timeOffset="211579.59">26855 21134 0,'-33'-33'47,"33"66"-15,0 0-17,0 0-15,0 0 0,0 99 16,0 67-1,-33 32 1,33-99 0,0-66-1,0-99 17,0 0-17,0-66 1,0-99-1,0-1 1,0 1 0,33 32-1,33 67 1,0 33 0,34 0-1,-67 99 1,0-33-16,-33 66 15,33-33-15,-33 133 16,33 32 0,0 0-1,0-65 1,-33-100-16,33 99 16,-33-99-1,0 99 1,0-65-1,0-1 1</inkml:trace>
  <inkml:trace contextRef="#ctx0" brushRef="#br0" timeOffset="211812.59">26657 21795 0,'0'33'16,"33"-33"-16,0 0 16,0 0-1,0 0-15,0 0 16,66-33-1,67-33-15</inkml:trace>
  <inkml:trace contextRef="#ctx0" brushRef="#br0" timeOffset="212312.58">27814 21630 0,'-33'0'63,"33"33"-48,-33 0 1,33 0-16,0 0 16,0 0-1,33-33 1,0-33-1,33 0 1,-32-33 0,-34 0-1,-34-1 1,-32 67 0,33 34 15,0 32-16,0 0-15</inkml:trace>
  <inkml:trace contextRef="#ctx0" brushRef="#br0" timeOffset="212730.57">28310 21398 0,'0'0'0,"-33"0"15,33 33-15,-33 0 47,33 0-31,-33 67-1,33-67 1,0 33 0,66-99-1,0-33 1,1-34 0,-34 1-1,-33 33 1,-33 33-1,0 66 1,-1 0 0,1 66-1</inkml:trace>
  <inkml:trace contextRef="#ctx0" brushRef="#br0" timeOffset="213129.56">28939 21167 0,'-33'0'0,"0"0"15,0 0 16,0 0-31,-1 66 16,34 33 0,-33-33-1,66 0 1,34-99 0,-1 0 15,0-66-16,0 0 1,-66 33 0,-33 33-1,0 99 1,0 66-16</inkml:trace>
  <inkml:trace contextRef="#ctx0" brushRef="#br0" timeOffset="213312.57">29435 21101 0,'0'0'0,"33"0"16,-33-34 15,0 68 0,0-1-15,0 0-1,0 33-15</inkml:trace>
  <inkml:trace contextRef="#ctx0" brushRef="#br0" timeOffset="-211409.25">4862 19778 0</inkml:trace>
  <inkml:trace contextRef="#ctx0" brushRef="#br0" timeOffset="-211148.25">4862 20571 0</inkml:trace>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8:29:31.921"/>
    </inkml:context>
    <inkml:brush xml:id="br0">
      <inkml:brushProperty name="width" value="0.05292" units="cm"/>
      <inkml:brushProperty name="height" value="0.05292" units="cm"/>
      <inkml:brushProperty name="color" value="#C00000"/>
    </inkml:brush>
  </inkml:definitions>
  <inkml:trace contextRef="#ctx0" brushRef="#br0">3473 1191 0,'-33'0'0,"33"-33"47,33 33-47,-33 33 16,-33-33-16,33 33 109,33 0-93,-33 0-16,0 33 0,33 33 15,-33 0 1,33 1 0,-33-67-16,0 0 15,0 0-15,33-33 16,-33 33-16</inkml:trace>
  <inkml:trace contextRef="#ctx0" brushRef="#br0" timeOffset="815.92">3671 959 0,'-33'0'0,"33"-33"32,-33 33-32,0 0 15,33-33-15,-66 33 31,0 0-31,-1 0 16,34 33 15,-66 66-15,66 0 0,-33 1-1,33 98 1,33-32-1,0-1 1,33-33 0,33-33-1,0 1 1,0-67 0,-33 0-16,100 33 15,-133-33 1,132 0-16,-33-33 15,-66 0 1,100-66 0,-100 66-16,0-66 15,66-67 1,0-65 0,-99-67-1,-33 67 1,-99 0-1,66 131 1,-100 1 0,67 33-1,0 66-15</inkml:trace>
  <inkml:trace contextRef="#ctx0" brushRef="#br0" timeOffset="5640.46">9690 3340 0</inkml:trace>
  <inkml:trace contextRef="#ctx0" brushRef="#br0" timeOffset="10248.01">14817 3506 0,'0'33'63,"0"0"-32,0 0-16,0 0-15,0 33 16,-33 33 0,33 34-1,-33-1 1,33-33 0,0-66-16,0 0 15,0 0-15,0 0 16,0 1-1,0-1 1,0 0 0,0 0-1,33-33 1,-33 33 0,0 0-1,0 0 1,33-33-1,-33 33 1,33-33 0,0 0 15,-33 33-15,33-33-16,0 33 15,0-33 1,33 33-1,0-33 1,0 0 15,34 0-15,-34 0 0,0 0-1,33 0 1,0 0-1,-32 0 1,65 0 0,-33 0-1,0 0 1,34-33 0,-1 33-1,0 0 1,-99-33-16,33 66 15,-33-33 1,34 0-16,32 0 31,-33 0-15,33 0 0,-33 0-1,34 0 1,-67-33-1,0 33-15,33 0 16,-33 0-16,0 0 16,66 0-1,0-33 1,-32 33 0,32 0-1,-33 0 16,33 0-31,-33 0 16,34 0 15,-34 0-15,33 33 0,-33-33-1,33 0 1,-33 33-1,-33-33-15,34 33 16,-34-33-16,0 0 16,33 33-1,-33-33 1,66 0 0,0 33-1,-32-33 1,32 0-1,-66 0 1,33-33 15,-33 33-15,33 0 0,0 0-1,34 0 1,-34 0-1,-33 0-15,33 0 16,-33 0 0,0 0-16,33 0 15,0 33 1,-33-33 0,1 0-1,-1 0 16,0 0-15,-33-33 0,33 33-1,0 0 1,-33-66 0,0 33-1,0-33 1,-33 0-1,0 0 1,0 0 0,-34-1-1,34 1 1,0 33 0,0-33-1,0 0 1,33 33-1,-33 0 1,33 0 15,0-33-15,0 32 0,-33 34-1,33-33 1,-33 33-1,0-33 1,-33 33 0,-33 0-1,65 0-15,-98 0 16,66 0-16,-99 0 16,32 0-1,1 0 1,-33-33-1,65 33 1,-65-33 15,132 33-31,-99 0 16,99 0-16,-199-33 16,133 33-1,-66-33 1,-1 33-1,34 0 1,99 0-16,-33-33 16,33 33-16,0 0 0,-34 0 15,-65-33 1,0 33 0,-34 0-1,1 0 1,132 0-16,-132-33 15,132 33 1,-100 0-16,67 0 16,-99 0-1,132 0-15,-166 33 16,34-33 0,-67 0-1,34 0 1,0-33-16</inkml:trace>
  <inkml:trace contextRef="#ctx0" brushRef="#br0" timeOffset="17413.32">5159 4928 0,'33'0'31,"1"0"0,-1 0-31,0 0 0,66 33 16,-33-33 0,-33 0 15,0 0-15,0 0-1,0 0 1,0 0-1,0 0 1,1 0 0,98-33-1,33 33 1,67 0 0,-166-33-1,-33 33-15,33 0 16,-33 0-1,0 0-15,33 0 16,1 0 0,-34 33 15,33-66-15,0 33-1,0 0 1,0 0-1,0-33 1,-33 33 0,34 0-1,-1 0 1,0 0 0,0 0-1,-33 0 1,0 0-1,-33 33 1,-33-33 15</inkml:trace>
  <inkml:trace contextRef="#ctx0" brushRef="#br0" timeOffset="18229.25">7144 4498 0,'0'-33'0,"-33"66"0,66-33 63,0 0-32,0 0-15,-33 33-1,33-33-15,33 33 16,0 33 0,0 0-1,34 34 17,-34-67-17,0 0 1,-33 0-1,-33 0 48,-66-33-32,33 0-15,33 33-16,-66-33 15,-1 33 1,1 0 0,-66 33 15,0 0-15,66-66-1,-1 33-15</inkml:trace>
  <inkml:trace contextRef="#ctx0" brushRef="#br0" timeOffset="19412.14">5490 4531 0,'-33'0'47,"33"33"0,-33-33-47,0 33 16,33 0-16,-33-33 15,-33 66 1,0 0-1,32-32-15,1-1 16,0 0-16,-33 0 16,33 33-1,0-33 1,0-33 0,33 33-1,33-33 110,0 33-94,0-33 1,0 0-32,-33 33 15,33-33-15,-33 33 16,66 0 0,34-33-1,-34 33 1,0 1-1,-33-34 1,0 33 0</inkml:trace>
  <inkml:trace contextRef="#ctx0" brushRef="#br0" timeOffset="25293.58">9558 4531 0,'-33'0'0,"66"33"62,-33 0-31,0 0-31,0 0 0,0 0 16,0 0-16,0 100 16,0 32-1,0 34 1,0-67-1,33 0 1,-33-66 0,0-33 15,0 0 0,0 0-15,0 1-1,33-1-15,-33 66 16,0-66-16,0 33 16,0 33-16</inkml:trace>
  <inkml:trace contextRef="#ctx0" brushRef="#br0" timeOffset="26760.44">9624 4762 0,'0'-33'0,"33"33"16,0 33 15,0-33-16,1 0-15,32 0 16,33 34 0,66-34-1,67 33 17,-34-33-17,34 33 1,-34-33-1,-165 0-15,99 0 16,-65 0-16,65 33 16,0-33-1,34 0 1,-1 0 0,0 0-1,-132 0-15,100-33 16,-100 33-16,66 0 15,33-33 1,-33 33 0,-32 33-1,-1-66 17,0 33-17,-33 0-15,0 0 16,0 0-16,33 0 15,34-33 1,-1 33 0,-33-34-1,-33 34-15,33 0 16,-33-33 0,0 33-16,0 0 46,-33 33-14,-33-33-17,66 34 17,-33 32-17,0 33 1,0-66-16,33 66 15,-33-66-15,0 67 16,33 32 0,-33 33-1,0-132-15,0 66 16,34-65-16,-34 65 16,0-33-1,0-33 1,0 0-1,-34-33 32,1 0-15,33-33-17,-33 33 1,-33 0-1,-66 0 1,-100 0 0,1 33-1,-1-33 1,34 0 0,-34 0-1,-32 0 1,65 0-1,133 0-15,-99 0 16,132 0-16,0 0 16,-67 0-16,-164 0 15,99 33 17,-1-33-17,34 0 1,99 0-1,33-33-15</inkml:trace>
  <inkml:trace contextRef="#ctx0" brushRef="#br0" timeOffset="33279.81">12171 6118 0,'-33'-33'31,"33"0"-16,-33 0 17,0 33-17,0-33 1,-1 33 0,1 0-1,0 0 1,0 0-16,0 0 15,0 0-15,-33 33 16,0 33 0,33-66-1,-33 100 17,66-67-32,-33 33 15,-1-66-15,34 33 0,0 0 16,-33 66-1,33-66-15,0 67 16,0-34 0,33 33-1,1-33 1,-1 0 0,33 33-1,33-32 1,0-67-1,-66 0-15,33 0 16,-33 0-16,34 0 16,-34-67-1,66-65 17,-33 0-17,-66 0 1,0 98-16,-33-131 15,0 132-15,0-66 16,-66 33-16</inkml:trace>
  <inkml:trace contextRef="#ctx0" brushRef="#br0" timeOffset="51272.09">25301 860 0,'0'-33'16,"0"66"218,-33-33-234,33 33 16,0 0-1,0 0 1,33-33-16,0 33 16,0-33-16,0-33 15,0 33 1,-33-33-1,0 0-15,33 0 16,-33 0-16,-33 33 16,0 0-1,0 0 1,0 0 0,-33 66-1,33-33 1,33 33-1,0-33 1,33-33 0,33 0-1,0-33 1,-33 0 0,-66 0-1,0 0 16,0 33-15,-33 33-16</inkml:trace>
  <inkml:trace contextRef="#ctx0" brushRef="#br0" timeOffset="52138.01">30427 893 0,'-33'0'32,"0"0"-1,0 0-15,33 33-16,-33 0 15,0 0 16,33 0-15,33 0 0,0-33-1,0-33 1,0 0 0,-33 0-1,0 0 1,-33 0-1,-66 66 1</inkml:trace>
  <inkml:trace contextRef="#ctx0" brushRef="#br0" timeOffset="78898.43">31287 2580 0,'33'33'0,"-33"-66"141,-33 33-126,33-33 17,0 0-1,-33-1 0,33 1-15,-33 0 31,0 0-32,-66-33 1,32 33 0,1 33-1,0-33 1,33 33-16,-33 0 15,33 0 1,0 0-16,-33 0 16,-1 33 15,-32-33-15,0 33-1,33 0 1,0 0-1,0 0 1,-1 0 0,1 34-1,66-34 1,-33 33 0,33-33-1,-33 33 1,33 0-1,0 0 17,0-33-32,0 0 0,0 0 15,0 1 1,0 65 0,33-33-1,-33 33 1,33-33-1,-33-33-15,0 0 16,33 1-16,-33-1 16,33 0-16,1 0 15,-1 33 1,33 0 0,0 0-1,0-33 1,0 33-1,33-33 1,-32 1 0,-1-34 15,0 0-31,33 33 16,-66-33-16,0 0 15,33 0 1,34-33-1,-1 33 1,0-34 0,-33 1-1,0 0 1,-33-33 0,33 0-1,-32 0 1,32-33-1,-66 33 1,66-100 15,-66 133-31,0-99 16,33 132-16,-33-133 16,-33 34-1,-33-33 1,0 33-1,-67-34 1</inkml:trace>
  <inkml:trace contextRef="#ctx0" brushRef="#br0" timeOffset="106160.84">21894 1058 0,'-33'-33'62,"0"0"-46,0 0-1,33 0 1,-33 33-16,0-33 16,-33 0-1,0 0 1,33 33-16,-34 0 16,34 0-16,0 0 15,0 33 1,33 0-1,-33 33 1,33 33 0,0-33-1,33 34 1,-33-34 0,0 66-1,0-66 16,33 0-15,0 1 0</inkml:trace>
  <inkml:trace contextRef="#ctx0" brushRef="#br0" timeOffset="106391.81">21299 1290 0,'33'0'47,"-33"33"-32,33-33 1,0 0-1,33 33 1,199 0-16</inkml:trace>
  <inkml:trace contextRef="#ctx0" brushRef="#br0" timeOffset="106809.77">22324 1124 0,'0'0'0,"0"-33"16,0 66-1,-33-33 16,33 34-15,-33-34 0,-33 66-1,0 33 1,33-99-16,0 132 16,33-99-16,-33 100 15,33-34 1,33 0-1,66 0 1,-33-33 0,33-33-1,0 1 1</inkml:trace>
  <inkml:trace contextRef="#ctx0" brushRef="#br0" timeOffset="107342.72">22390 1488 0,'0'0'15,"33"0"-15,1 33 63,-1 0-48,0 1 1,-33-1-16,33-33 16,0 99-16,-33-33 15,0 0 16,33-99-15,-33 0 0,33-33-1,0 0 1,0 0 0,-33 32-1,0 68 16,0-1-15,0 33 0,33 0-1,-33-33 1,66 33 0,34-66-1</inkml:trace>
  <inkml:trace contextRef="#ctx0" brushRef="#br0" timeOffset="107608.7">22886 1257 0,'34'33'47,"-34"0"-31,33-33-16,-33 33 0,33 0 15,-33 0-15,66 99 16,-33 34 0,-33-1-1,33-33 1</inkml:trace>
  <inkml:trace contextRef="#ctx0" brushRef="#br0" timeOffset="107907.67">23349 1621 0,'34'0'47,"-1"0"-16,0 0 0,0 0-31,0 0 16,66 33-16</inkml:trace>
  <inkml:trace contextRef="#ctx0" brushRef="#br0" timeOffset="108101.65">23349 1852 0,'34'0'15,"-34"-33"17,33 33-32,0 0 15,0 0 1,66 0-16</inkml:trace>
  <inkml:trace contextRef="#ctx0" brushRef="#br0" timeOffset="108791.58">23846 1488 0,'0'0'0,"0"-33"16,33 66 46,-33 0-62,33-33 16,0 67 0,0 32-1,0-33 1,0 0 0,-33 0-1,0-33 1,-33-33-1,66-33 1,-33 0-16,0-33 16,33 33-1,-33-33-15,33 0 16,0-34 0,0 67-1,-66 33 16,0 0 1,33 33-17,0 0 1,0 1 0,0 32-1,33 33 1,0-66-1,33 0 1,1 0 0,-1-66-16</inkml:trace>
  <inkml:trace contextRef="#ctx0" brushRef="#br0" timeOffset="109226.54">24176 959 0,'0'0'0,"33"0"31,0 0 0,-33 33-15,34-33 0,-1 33-16,-33 33 15,0-33 1,0 34-1,-33-34-15,33 0 16,-34 33 0,68-66 46,-34-33-46,33 33-16,33 0 0</inkml:trace>
  <inkml:trace contextRef="#ctx0" brushRef="#br0" timeOffset="110241.45">22655 2348 0,'0'33'31,"0"0"-15,0 0 0,0 0-1,0 34 1,33 32 0,-33-66-16,0 33 15,-33-33-15,33 33 16,33 0-16</inkml:trace>
  <inkml:trace contextRef="#ctx0" brushRef="#br0" timeOffset="110707.4">23349 2745 0,'0'33'46,"34"-33"-46,-1 0 16,0 0 0,-33-33-1,132 33 1,-66 0 0,33 0-16</inkml:trace>
  <inkml:trace contextRef="#ctx0" brushRef="#br0" timeOffset="110907.38">23449 2877 0,'0'0'0,"0"33"15,33-33-15,0 0 31,0 0-15,0 0 0,99 0-16</inkml:trace>
  <inkml:trace contextRef="#ctx0" brushRef="#br0" timeOffset="111290.34">24143 2381 0,'-33'0'46,"33"33"-14,33-33-17,-33 33 1,0 0-16,0 1 16,0-1-1,0 0-15,0 0 16,0 0-16,0 0 15,0 33 1,33 0 0,0 33-16</inkml:trace>
  <inkml:trace contextRef="#ctx0" brushRef="#br0" timeOffset="112141.26">22390 3671 0,'33'0'79,"1"0"-64,-1 0 1,0-33-16,0 33 15,0 0-15,0 0 16,99 33 0</inkml:trace>
  <inkml:trace contextRef="#ctx0" brushRef="#br0" timeOffset="112474.23">22886 3373 0,'0'34'46,"0"-1"-30,0 0-16,0 0 16,0 66-1,34 0 1,-34 0 0,33 1-1,-33-1-15</inkml:trace>
  <inkml:trace contextRef="#ctx0" brushRef="#br0" timeOffset="112860.19">23548 3836 0,'33'0'47,"0"0"-31,0 0 0,0 0-16,33 0 15,67 34 1</inkml:trace>
  <inkml:trace contextRef="#ctx0" brushRef="#br0" timeOffset="113058.18">23581 4035 0,'0'0'0,"0"-33"0,33 33 15,-33 33-15,33-33 47,66 0-31</inkml:trace>
  <inkml:trace contextRef="#ctx0" brushRef="#br0" timeOffset="113374.15">24276 3539 0,'0'-33'0,"0"66"31,0 0 16,0 0-47,0 0 16,0 0-16,0 66 15,0 1 16,0 98-31</inkml:trace>
  <inkml:trace contextRef="#ctx0" brushRef="#br0" timeOffset="114673.02">22820 2017 0,'-33'0'16,"33"-33"-16,0 0 31,-33 0 1,-33 0-32,-99 33 15,32 66 16,34 67-15,-66 32 0,99-33-1,-1 34 1,67-34 0,67-33-1,32 0 1,66 1-1,1-34 1,-1-66 0,0-100-1,-99 34 1,34-66 0,-100 99-16,33-132 15,-33 132-15,0-1 16,-33-65-1,-33-33 1,66 99-16,-100-66 16,67 99-16,0 0 0,0 0 15,-99 33-15</inkml:trace>
  <inkml:trace contextRef="#ctx0" brushRef="#br0" timeOffset="115373.96">23085 3340 0,'0'-33'0,"0"0"16,0 0-1,-33 33-15,33-66 16,-66-33 0,0 33-1,-1 66 1,-32 66 0,66-66-16,-66 132 15,66-99 1,-66 66-1,-34 100 1,34-34 0,66 1-1,33-1 1,33-132-16,33 99 16,-33-132-16,67 99 15,-67-99-15,132 67 16,-99-67-16,66 0 15,67-33 1,-1-67 0,-198 67-16,66-66 15,-33 66-15,-33 0 0,0-99 16,-33 65-16,-33-131 16,66 132-1,-132-99-15,-66 32 31</inkml:trace>
  <inkml:trace contextRef="#ctx0" brushRef="#br0" timeOffset="116672.83">24309 2613 0,'0'-33'31,"33"33"-15,0 0 15,-33 33-31,33-33 16,33 33 0,66 99-1,-66-66 1,34 67-1,-67-1 1,33 33 0,-66-66-1,0 1 1,-66 32 0,33-33-1,-34-33 1,-98 34 15,99-67-15,-33 0-1,0 0-15</inkml:trace>
  <inkml:trace contextRef="#ctx0" brushRef="#br0" timeOffset="122688.25">3373 9459 0,'-33'0'62,"33"-33"-62,-33 33 47,66-33-16,0 33-31,34-33 16,131 33-1,-99 66 1,-66 0 0,-66 99-1,-33-32 1,0-1 0,33-66-1,33-33 1,0-66 15,33 33-15,33-66-1,33-33 1,100-1 0</inkml:trace>
  <inkml:trace contextRef="#ctx0" brushRef="#br0" timeOffset="123121.21">3737 8963 0,'0'0'0,"0"-33"0,-33 33 15,0 0 1,0 0 0,-99 33-1,99 0-15,-100 33 16,100-33-16,0 0 0,0 0 0,-99 66 16,33 67-1,32-1 1,134 166-1,65-133 1,133-32 0,98-133-1,-98-132 17,66-133-32,-166-99 15,-231 34 1,-331-67-1</inkml:trace>
  <inkml:trace contextRef="#ctx0" brushRef="#br0" timeOffset="129436.61">18091 11278 0,'0'-33'16,"0"0"15,-33 33-15,33-33-1,0 66 48,33-33-47,-33 33 15,0 0-16,0 0-15,0 0 16,0 132 0,0 34-1,33-34 1,-33-33 0,-33-32-1,33-1 16,0-33-31,0 33 16,0-33 15,0 1-15,33-34-16</inkml:trace>
  <inkml:trace contextRef="#ctx0" brushRef="#br0" timeOffset="130737.48">18025 11112 0,'33'0'94,"0"0"-78,0 0-16,0 0 0,0-33 15,99 33 1,100-33-1,32 33 1,1 33 0,0 0-1,-133-33 1,-33 0 0,0 0-1,-32 0 1,-34 0-16,33 0 15,-33 0 1,0 0-16,0 0 31,0 0-15,-33-33 0,0 66 15,0 1 47,0-1-78,0 0 16,0 0-16,0 0 0,0 66 15,0 66 16,0 34-31,33-1 16,-33-32 15,0-34-15,0-33 0,0-33-1,-33-66-15,33 33 16,0 0-16,0 1 31,-33-34 32,0 0-48,0 0 1,0 0-16,-100 0 15,1 0 1,-33 0 15,-67 0-15,-65 0 0,98 0-1,133 0-15,-99 33 16,132-33-16,-34 0 15,1 33-15</inkml:trace>
  <inkml:trace contextRef="#ctx0" brushRef="#br0" timeOffset="134236.15">6317 12568 0,'-33'0'0,"33"33"47,33-33-16,0 0 0,0 0-31,0 0 0,0 0 16,100 0 0,32 0-1,-132 0-15,99 0 16,-99 0-16,33 0 0,1 0 16,-34 0-16,99 0 15,33 0 1,-132 0-16,100-33 15,-100 33 1,99 0-16,-66 0 31,33 33-15,-32-33 0,32 0-1,-33 0 1,0 0-1</inkml:trace>
  <inkml:trace contextRef="#ctx0" brushRef="#br0" timeOffset="134835.1">8004 12303 0,'33'0'78,"-33"33"-62,33-33-16,0 0 15,0 0-15,0 33 0,0-33 16,66 66-1,-33-33 1,-32 34 0,-1-34 15,0 0-15,0 0-1,-66-33 16,33 33-15,-33-33 0,0 33-1,-34 0 1,-98 0 0,165 0-16,-198 33 15</inkml:trace>
  <inkml:trace contextRef="#ctx0" brushRef="#br0" timeOffset="135702.01">6416 12204 0,'-33'33'109,"33"0"-93,-33 0-16,-33 0 15,-33 66 1,32-32 0,-32-1-1,66-33 1,33 0-1,-33-33 1,66 0 15,0 0 16,-33 33-47,33-33 16,67 0-1,-34 33 1,-33-33-16,66 0 31,-66 0-31,166 0 16,-100 0 0,33 33-16</inkml:trace>
  <inkml:trace contextRef="#ctx0" brushRef="#br0" timeOffset="153348.31">2679 14982 0,'0'-33'0,"-33"33"31,33-33-15,0 0-1,0 0 1,-33 33 0,-33-66-1,-1 33 1,-32-34 0,66 67-16,-132-66 15,132 33-15,-100 0 16,-131 0-1,-1 33 1,1 66 0,98-33-1,1 66 17,0 34-17,32-1 1,34 0-1,66-99-15,-33 67 16,33-67-16,33 0 0,-33 66 16,-33 33-1,66-99-15,-33 100 16,33-100-16,0 66 16,0 33-1,33 1 1,0-100-16,33 99 15,-66-99-15,66 66 16,-33-99-16,132 166 16,-98-166-1,32 66-15,165-33 32,100-33-17,66-66 1,0-67-1,-132-32 1,-100 0 0,1-67-1,-100 1 1,-99-34 0,-133-33-1,100 232-15,-330-265 16</inkml:trace>
  <inkml:trace contextRef="#ctx0" brushRef="#br0" timeOffset="161047.57">24507 9459 0,'0'0'0,"-33"0"31,33-33-31,-33 33 16,33-33 0,-33 33-1,0 33 1,0 0 0,0 0-1,33 33 1,0-33 15,33 0-15,66 0-16,-66-66 15,0 0 1,-33-33 15,0 33-15,-66 0-1,0 33 1,0 0 0,66 33-1,-33 66 1</inkml:trace>
  <inkml:trace contextRef="#ctx0" brushRef="#br0" timeOffset="162929.4">32081 9922 0,'0'0'0,"0"-33"32,-33 33-17,33-33 1,-33 33-1,-34 0 1,1 66 0,33 0-1,0 33 1,33-66-16,0 33 16,0-32-16,33-34 15,66 0 1,-65-100-1,32-32 1,-66 99-16,-33-66 16,33 66-1,-33 33-15,-67 66 16</inkml:trace>
  <inkml:trace contextRef="#ctx0" brushRef="#br0" timeOffset="182607.52">23647 4498 0,'-33'0'47,"0"0"-31,0 33-1,0-33-15,-33 33 16,-34 66 0,-32 34-1,66-34 1,66-66-16,-66 66 0</inkml:trace>
  <inkml:trace contextRef="#ctx0" brushRef="#br0" timeOffset="182941.49">23184 4432 0,'-33'0'16,"66"0"-16,-66 0 0,66 0 47,-33 33-32,33 33 1,66 66-1,-32 1 1,-67-100-16,66 66 16,-66-66-16,33 66 15,0-33 1,-33-33-16</inkml:trace>
  <inkml:trace contextRef="#ctx0" brushRef="#br0" timeOffset="183190.46">22953 4663 0,'0'0'0,"-33"-33"0,33 0 47,33 33-31,0 0-1,0 0-15,165 0 16,34 33 0</inkml:trace>
  <inkml:trace contextRef="#ctx0" brushRef="#br0" timeOffset="185559.23">31188 14784 0,'0'-33'16,"0"-1"-1,0 1 1,0 0-1,0 0-15,0 0 16,-33 0-16,33-33 31,-66 0-15,32 33 0,-131-33-1,33 33 1,99-1-16,-166 1 15,67 66 1,-33 1 0,65-1-1,-32 99 1,99-33 0,-33 33-1,0 1 1,66-100-16,-33 99 15,33-99 1,0 66 0,0 34-1,33 32 1,0-66 0,-33-66-16,66 66 15,-66-65-15,66 32 16,33 33-1,1 0 1,98-33 0,-165-33-16,99-33 15,-99 0-15,133 0 16,32-33 0,-32-66 15,-1-33-31,-99-34 15,-33-32 17,-99-67-17,66 232-15,-66-165 16,33 132-16,-99-166 0</inkml:trace>
  <inkml:trace contextRef="#ctx0" brushRef="#br0" timeOffset="192454.58">4465 16702 0,'-33'0'0,"33"-33"16,-33 33 15,33-33-31,-33 0 32,33 0 30,33 33-31,-33-34-15,33 34-16,0-33 16,0 33-1,0 0-15,0-33 16,66 66-1,-33 34 1,-33 32 0,-33 0-1,-66 33 1,0-33 0,0-32-1,33-67 1,66 0-1,-33-33 17,33-1-17,0 1 1,33 33 0,0 0-1,1 33 1,-1 34-1,-33-1 1,-66 0 0,0 0-1,-100 33 1,1-33 0,-33-33-16</inkml:trace>
  <inkml:trace contextRef="#ctx0" brushRef="#br0" timeOffset="193305.5">4663 16173 0,'0'0'0,"-33"-33"0,33 0 16,-33 33-1,33-34 1,-66 1 0,0 33-1,0-33 1,0 33-1,-1 33 1,34-33-16,0 33 16,0-33-16,33 34 0,-66 32 15,0 99 1,0 0 0,66-132-16,-33 166 15,33-166 1,0 0-16,0 99 0,0 34 15,33-34 1,33-33 15,0 0-15,0 1 0,66-34-1,34 0 1,32-33-1,-165-33-15,166 0 16,-166 0-16,165-33 16,-65-33-1,32-100 1,-99 1 0,-33-33-1,-66-100 1,-66 0-1,0 100 17,-100 33-17,34 131 1,99 34-16,-133 0 0</inkml:trace>
  <inkml:trace contextRef="#ctx0" brushRef="#br0" timeOffset="209200.98">9690 20108 0,'-33'0'63,"66"0"-16,-33 33-47,-33-33 15,33 33-15,0 1 0,0 32 16,0-33-16,0 132 16,0 34-1,33-34 1,-33-132-16,0 66 15,0-66-15,0 0 16,0 34 0,0-1-16,0 0 15,0-33 17,33-33-17,-33 33 1,34-33 15,-1 33-15,0-33-16,0 0 15,33 0 1,66-33 0,0 33-1,-98 0-15,65-33 16,-66 33-16,66 0 15,-66 0-15,66 0 16,-66 0-16,67-33 16,32 66-1,0-33 17,0 0-17,1 0 1,32 0-1,1-33 1,-34 33 0,-99 0-16,132-33 15,-132 33-15,0 0 0,0 0 16,100-33 0,-1 33-1,-33 0 1,-66 0-16,100 0 15,-100 0-15,66 0 32,0 33-32,-66-33 0,66 0 15,-65 0 1,65 0 0,33 33-1,0-33 1,34-33-1,-34 33 1,0 0 0,1 33-1,-100-33-15,66 0 16,-66 0-16,0 0 0,66 0 16,-66 0-16,100 33 15,-67-33-15,66 33 16,33 0-1,-132-33-15,133 33 16,-133-33 0,66 0-16,66 0 15,-32 0 17,65 0-17,-66 33 1,67-33-1,-1 0 1,34 0 0,-67 0-1,-132 0 1,33 0-16,298 33 16,-298-33-16,34 0 15,98 0 1,0 33-1,34-33 17,-67 0-32,1 33 15,32-33 17,-66 0-17,-32 0 1,-67 0-16,33 0 15,-33 0-15,0-33 16,0 33-16,0 0 16,0 0-16,0 0 0,0 0 15,0 0 17,-66 0-17,33-33-15,0 0 16,-33 0-1,0-33 1,0 0 0,0-33 15,0-1-15,33 67-16,-33-33 15,0 33-15,33-33 16,-33-99-1,0 65 1,33 1 0,-33 66-16,0-66 15,33 66-15,-33 0 16,-1-33 0,34 32-1,-33 1 1,0 33 46,33 33-62,-33-33 32,0 34-17,-33-1 1,-33-33-1,33 0 1,-133 0 0,67 0-1,-33-33 1,-67 33 0,199-34-16,-132 34 15,132-33-15,-100 33 16,100 0-16,-165-66 15,165 66 1,-100-33-16,-164-33 16,98 33-1,1 0 17,132 33-32,-166-33 15,199 33-15,-99-33 16,-67 33-1,133 0-15,-132 0 16,165 0-16,-133 0 16,1 0-1,66 0-15,-33 0 16,65 33-16,-32-33 16,-66 33-1,132-33-15,-100 33 16,100-33-16,-99 33 15,99-33-15,-132 33 32,98-33-32,1 0 0,-165 33 15,99 0 17,-1-33-17,100 0-15,-99 33 16,99-33-16,-66 0 15,-34 33 1,-32-33 0,33 33-1,-67-33 1,34 0 0,-1 0-1,133 0-15,-66 0 16,66 34-16,-99-34 15,-1 0 1,1 33 0,99-33-16,-66 0 15,66 0 1,0 0-16,-33 0 16,-34 0-1,-32 0 1,66 0-1,-66 0 1,-1 0 0,-32 0-1,99 0 1,-33 0 0,33 0-16</inkml:trace>
  <inkml:trace contextRef="#ctx0" brushRef="#br0" timeOffset="-211638.59">24540 17628 0,'-33'0'16,"0"0"-1,0 0 1,0 0-1,33 33 1,-33-33 0,33 33-1,0 0 1,0 0 0,0 0-1,33-33 1,33-33-1,-33 0 1,-33 0 31,-33 33-16,33 33-31,-66-33 16,33 66-1,33-99 17,33 33-32,0-66 15,0 66 1,-66-33 15,-33 0-15</inkml:trace>
  <inkml:trace contextRef="#ctx0" brushRef="#br0" timeOffset="-210697.67">29766 17628 0,'0'-33'0,"-33"33"0,-1 0 31,1 0-15,33 33-1,-33-33-15,33 33 16,-33 0 0,33 0-1,0 0 1,66-33 0,-33-33-1,1 33 1,-1 0-16,-33-33 15,-33 33 17,-1 0-17,34-33-15,-66 33 16</inkml:trace>
  <inkml:trace contextRef="#ctx0" brushRef="#br0" timeOffset="-199149.78">6747 9558 0,'-33'0'47,"0"0"-16,0 0 1,33 33-32,0 0 0,-33 33 15,0 1 16,66-34-15,0 0 0,-33-66-1,33 33-15,0 0 16,-33-33-16,33-1 16,0-32-1,-66 0 1,0 33-1,33 0-15,-33 33 16,0 0 0,33 33-16,-33 0 15,0 66 1,33-32 15,0-34-31,33 0 16,0-33-1,0 0 1,0-33 0,-33 0-1,0-1 1,-33-32 0,0 33-1,0 66 16,33 0-15,0 34 0,33-34 15,-33-66-15,33 33-1,-66-34 1</inkml:trace>
  <inkml:trace contextRef="#ctx0" brushRef="#br0" timeOffset="-186835.96">24309 17892 0,'0'0'15,"-33"-33"-15,33 66 47,0 1 16,0-1-63,0 0 15,0 33-15,0 132 16,0 1 15,0-67-15,0-33-1,0-33 1</inkml:trace>
  <inkml:trace contextRef="#ctx0" brushRef="#br0" timeOffset="-186386">24209 17859 0,'-33'0'16,"66"0"-16,-66-33 0,0 33 46,33 33-30,0 34 0,-33 32-1,-33 33 1,66-99-16,-66 99 16,66-99-16,-33 1 0,0 32 15,0 0 1,66-66 31,0-33-32,0 33-15,0 0 16,66-33 0,0 0-1,34-34 1,65 1-1</inkml:trace>
  <inkml:trace contextRef="#ctx0" brushRef="#br0" timeOffset="-185386.1">31882 17727 0,'0'-33'32,"0"66"-1,33-33-16,-33 33 1,0 0-16,0 0 16,0 0-16,0 67 15,0-67-15,0 132 32,0-99-32,0 0 0,33 100 15,-33-100 1,-33-66-1</inkml:trace>
  <inkml:trace contextRef="#ctx0" brushRef="#br0" timeOffset="-185020.13">31717 17826 0,'0'0'0,"0"-33"16,-33 33 0,33 33-1,-66 0 1,0 67 0,32-1-1,1-33 16,33-33-15,0 0 0,33 0-1,1-33 1,-1 0-16,66 0 16,-66 0-16,66-33 15,0 0 1,1 33-16</inkml:trace>
  <inkml:trace contextRef="#ctx0" brushRef="#br0" timeOffset="-184570.17">32015 17429 0,'-33'0'0,"33"-33"16,-34 33-16,1 0 15,0 0 1,0 0-16,-66 0 16,66 33-16,-99 67 15,32 32 1,34 33-1,33-132-15,0 199 16,33-199-16,0 198 16,66-32-1,-33-133-15,100 99 16,-67-132-16,-33 1 16,132 32-16,166-99 15,-66-67 16,-100-164-31,-165-100 32,-132 0-17,-67 166 1,133 165-16,-298-67 0</inkml:trace>
  <inkml:trace contextRef="#ctx0" brushRef="#br0" timeOffset="-183670.26">24540 17297 0,'0'0'0,"-33"-33"0,0 0 16,0 33 0,-33 0-1,0 0 1,-67 0 0,1 66-1,0 66 1,-1 34-1,100-100 1,-66 165 0,66-131-16,0 164 15,33 1 1,99-67 0,-66-165-16,166 67 15,-166-67-15,165-33 16,-99-33-16,199-67 15,-232 67-15,199-165 16,-133-34 0,-132 1-1,-132-100 1,-100 133 0,-98 165-1</inkml:trace>
</inkml:ink>
</file>

<file path=ppt/ink/ink5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8:34:06.330"/>
    </inkml:context>
    <inkml:brush xml:id="br0">
      <inkml:brushProperty name="width" value="0.05292" units="cm"/>
      <inkml:brushProperty name="height" value="0.05292" units="cm"/>
      <inkml:brushProperty name="color" value="#C00000"/>
    </inkml:brush>
  </inkml:definitions>
  <inkml:trace contextRef="#ctx0" brushRef="#br0">5755 1158 0,'0'-34'31,"0"1"-15,0 0 30,0 0 17,33 33 31,-33 33-79,33-33-15,0 33 0,0 0 16,0-33-16,-33 34 16,33-34-16,-33 33 0,33-33 15,-33 33 16,33-33 16,0 0 250,-33-33-297,33 33 16,0-33-16,-33-1 0,34 34 0,-1-33 15,0 0-15,0 0 0,0 0 16,0 33 0,-33-33-16,33 33 0,0-33 0,0 0 15,0 33-15,-33-33 0,33 33 16,0-33-16,0 33 62,-33-33-30</inkml:trace>
  <inkml:trace contextRef="#ctx0" brushRef="#br0" timeOffset="5416.48">5920 2117 0,'-33'0'31,"33"-33"-15,-33 33-1,33-33-15,-33 33 16,33-34 0,-33 34-16,0 0 15,0-33-15,0 33 16,-1 0 0,1-33-1,0 33-15,0 0 16,0 0-1,33-33-15,-33 33 16,0 0-16,0 0 16,0 0-1,0 0-15,0 0 16,0 0 0,0 0-16,0 0 15,-1 0-15,1 0 16,0 0-16,33 33 15,-33-33-15,0 0 16,0 33-16,0-33 16,-33 33-1,33-33-15,33 34 0,-33-34 16,33 33-16,-33-33 16,33 33-16,-33-33 0,33 33 15,-34-33-15,34 33 0,-33-33 16,33 33-16,-33 33 31,0-33-31,33 0 0,0 0 16,0 0-16,-33-33 15,33 33-15,0 0 16,0 1-16,0-1 16,0 0-1,0 0-15,33 66 31,-33-66-15,33-33-16,-33 33 16,33-33-16,0 33 0,1-33 15,-34 33-15,33-33 16,0 0-16,0 33 16,0-33-16,0 0 15,0 0 1,33 0-16,-33 0 0,0 0 0,0 0 15,0 0-15,1 0 0,-1 0 16,0 0-16,0-33 16,0 33-16,0 0 0,0-33 0,0 33 15,-33-33-15,33 33 0,-33-33 16,33 33-16,-33-33 0,33 33 16,0-33-16,-33 0 0,33 33 0,-33-33 15,33 33-15,-33-33 0,34 33 0,-34-33 16,33 33-16,-33-33 0,0-1 0,33 1 15,-33 0-15,0 0 0,0 0 16,0 0-16,0 0 16,0 0-16,0 0 0,0 0 15,-33 0-15,33 0 0,0 0 0,-33 0 16,33-1-16,-34 1 0,1 0 16,33 0-16,-33 33 0,33-33 15,-33 0-15</inkml:trace>
  <inkml:trace contextRef="#ctx0" brushRef="#br0" timeOffset="18423.22">7309 3936 0,'33'0'62,"-66"0"-46,0-33 15,0 0 16,0 33-31,0-34-1,0 1-15,0 0 16,-166-33-1,100 33 1,33 66 0,0 33-1,0 0 1,-1-32 0,34 32-1,-33 0 1,0-33-1,66 0-15,-33 0 16,0 0 0,33 0-1,-33 0-15,33 0 78,0 0-62,0 0-16,0 34 16,33-34-16,0 66 15,33-33 1,-33-33 0,33-33-1,1 33 1,-34-33-16,33 0 15,-33 33-15,33-33 16,33-33 0,0 33-1,-32-33 1,-1 33 0,-33 0-16,66-33 15,-66 33 1,33-33-1,0 0 1,0-33 0,1-33-1,-67-34 1,0 1 0,-67 33-1,-98 0 1</inkml:trace>
  <inkml:trace contextRef="#ctx0" brushRef="#br0" timeOffset="31062.01">11079 1091 0,'0'-33'63</inkml:trace>
  <inkml:trace contextRef="#ctx0" brushRef="#br0" timeOffset="39085.25">10749 1025 0,'0'-33'15,"0"0"17,0 0-17,0 0 1,33 33 31,-33 33-32,33-33 1,-33 33-16,33 0 16,0 0-1,0 0-15,0 0 16,-33 0-16,33-33 15,-33 34-15,33-34 94,-33-34-94,33 34 16,-33-33-16,33 33 15,67-99 1,32 0 0,33 33-1,-32 0 1,-67 33 0,-66 66 46,-33-33-62</inkml:trace>
  <inkml:trace contextRef="#ctx0" brushRef="#br0" timeOffset="39818.18">12832 1951 0,'0'0'0,"33"0"16,-66 0 15,33 33 47,-33 0-78,33 1 16,-66 32-16,66-33 0,-99 165 15,66-165-15,33 0 16,-66 33-16,-1 34 15</inkml:trace>
  <inkml:trace contextRef="#ctx0" brushRef="#br0" timeOffset="40102.15">12502 1984 0,'33'33'78,"-33"1"-62,33-1-16,0 0 15,0 66-15,33 33 16,0 0 0</inkml:trace>
  <inkml:trace contextRef="#ctx0" brushRef="#br0" timeOffset="59948.25">14188 2315 0,'0'-33'46,"0"66"1,-33-33-47,0 33 16,33 0-16,-33-33 16,0 99-1,66-32 1,0-67-1,0 0 1,0-33 0,0-1-1,-33 1-15,0-33 16,0 33-16,0 0 16,-33 33-1,0 0 1,-33 33-1,33 33 17,33-33-32,33-33 31,0-33-15,0 0-1,0 33-15,-33-33 16,0 0-16,-33 33 15,0 0-15</inkml:trace>
  <inkml:trace contextRef="#ctx0" brushRef="#br0" timeOffset="60680.18">19017 2249 0,'0'0'0,"0"-33"0,0 0 16,0 0 0,0 0-1,0 0-15,-33 33 16,0 0 15,33 33-31,0 0 16,-33 66-1,0-66 1,33 0-16,33-33 16,0 0-1,-33-33 1,0 0 0,0 0 15</inkml:trace>
  <inkml:trace contextRef="#ctx0" brushRef="#br0" timeOffset="61964.06">17396 926 0,'33'0'46,"-33"33"-30,33 0 0,1-33-1,-1 66 1,0 0 0,33-32-1,-33-1 1,0 0-1,-33-66 17,33 33-32,66-67 15,34-32 17,-34 33-17,66 0 1,-99 33-1,0 0 1,-66 66-16</inkml:trace>
  <inkml:trace contextRef="#ctx0" brushRef="#br0" timeOffset="62534">18058 2282 0,'0'0'16,"0"33"46,33-33-62,-33 33 16,0 0-16,33 0 15,-33 0-15,33 34 32,0-1-17,0-33 1,0-33-1,0-33 1,0 33 0,34-66-1,-1-1 1,0 34 0,33 0-1</inkml:trace>
  <inkml:trace contextRef="#ctx0" brushRef="#br0" timeOffset="73794.92">24342 2150 0,'0'33'141,"-33"-33"-110,33 33-15,-33 0-16,33 0 0,-34-33 15,-98 198-15</inkml:trace>
  <inkml:trace contextRef="#ctx0" brushRef="#br0" timeOffset="74145.89">24110 2183 0,'0'33'62,"0"0"-46,0 0-1,33-33-15,-33 33 0,33 0 16,0 33 0,0 0-1,1-32 17,-34 32-32</inkml:trace>
  <inkml:trace contextRef="#ctx0" brushRef="#br0" timeOffset="74643.84">25202 926 0,'0'0'0,"0"33"16,-34-33-16,34 66 15,-66 0 1,-66 100 0</inkml:trace>
  <inkml:trace contextRef="#ctx0" brushRef="#br0" timeOffset="74926.82">24904 893 0,'0'-33'0,"0"66"32,33-33-17,-33 33 1,0 0 0,33 0-16,0 66 31,66 100-31</inkml:trace>
  <inkml:trace contextRef="#ctx0" brushRef="#br0" timeOffset="81075.23">25466 6681 0,'0'-33'47,"0"0"0,-33 0 0,0-1 0,33 1-47,-33 0 0,-33-33 15,66 33-15,-99-33 16,65 33-16,1 33 0,0 0 16,0-33-16,-33 33 15,-66 33 1,33 0 0,-34 33-1,34 0 16,33-33-15,-33 100 0,33-34-1,33-33 1,33 33 0,0-33-1,0 67 1,0-34-1,0 0 1,0 0 0,0-33-1,33 1 1,0 32 0,33-33-1,0 0 16,-66-33-31,66 0 16,-33 0-16,0-33 0,0 33 16,33 34-1,1-1 1,32-33 0,0 33-1,-33-33 1,-33-33-16,66 0 15,-65 0-15,-1 0 16,66-33 0,0-33-1,0 0 1,1-1 0,-100 34-1,66-33-15,-66 33 16,0 0-1,33-99 1,-33-34 0,0 67-1,0-66 1,0 33 0,-33-34-1,-33-32 1,32 132-16,-65-100 15,66 133-15,-165-99 16</inkml:trace>
  <inkml:trace contextRef="#ctx0" brushRef="#br0" timeOffset="102204.21">30923 827 0,'-33'0'15,"33"33"1,0-66-1,-33 33-15,0 0 16,0 0 15,33 33 1,-33-33-32,33 33 15,0 0 1,0 33-1,33-66 1,33 0 0,-33-33-1,-33 0 1,0 0 0,-33-33-1,0 0 1,0 66 15,33 33-31</inkml:trace>
  <inkml:trace contextRef="#ctx0" brushRef="#br0" timeOffset="113618.12">26954 3671 0,'34'0'78,"-1"0"16,0 0-78,-33-33-1,33 33-15,0 0 16,0 0 0,0 0-1,-33 33 1,33-33 0,33 0-1,-33 33-15,33-33 16,-33 0-16,34 33 15,65-33 1,0 33 0,-33 0-1,34 0 1,-67-33 0,66 34-1,-33-34 1,34 33-1,-100-33 1,0 0-16,33 0 16,-33 0-1,0 33 1,66-33 0,1 33-1,32-33 1,33 33-1,-33-33 1,1 33 0,-1-33-1,-66 0 1,66 0 0,-65 0-1,-34 0-15,33 33 16,-33-33-16,33 0 15,33 0 1,-33 0 0,-32 33-1,98-33-15,-99 0 16,33 0 0,0 33-1,33-33 1,-66 0-1,1 0-15,32 0 16,-33 0 0,0 0-16,-33 33 15,33-33-15</inkml:trace>
  <inkml:trace contextRef="#ctx0" brushRef="#br0" timeOffset="114884.99">26855 5259 0,'33'0'0,"0"-33"63,0 33-48,-33-34 1,34 34-16,65-66 16,33 33-1,0-33 1,100 0-1,32-33 1,-65 66 0,-1-34 15,-65 1-15,-1 33-1,0-33 1,67 0-1,-1 0 1,-33 0 0,1 33-1,-34 0 1,0-1 0,1 1-1,-1 0 1,-99 0-16,33 33 15,-33-33-15,0 33 16,33 0-16,34-33 16,-1 0 15,0 33-15,-66-33-1,33 33 1,-33 0-1,-66 0 64</inkml:trace>
  <inkml:trace contextRef="#ctx0" brushRef="#br0" timeOffset="117134.78">26921 3142 0,'0'0'0,"-33"-33"0,0 33 16,0-33 0,-33 33-1,-33 0 1,-34 0-1,34 33 1,0 33 0,-33 132-1,66-65 1,33 32 0,33-132-16,0 133 15,0-133 1,0 0-16,132 132 15,0-66 1,67 0 0,-34-32-1,-132-67 1,165 0 0,-164 0-16,65-33 15,0-67 1,33-32-1,-132 99-15,66-165 16,-66 164-16,0-131 16,0 132-16,-66-132 15,33 99-15,-33-1 16,-199-32 0</inkml:trace>
  <inkml:trace contextRef="#ctx0" brushRef="#br0" timeOffset="119284.57">27384 3704 0,'33'0'94,"1"0"-47,164 66-47,-165-66 16,66 33-16,34 0 0,32 1 15,-132-34 1,132 33 0,-99 0-16,34-33 15,98 66 1,-32-33-1,-34 0 1,-99-33-16,132 33 16,-132-33-16,133 33 15,-67-33 1,33 33 0,0-33-1,-32 0 1,-67 0-16,66 33 15,-66-33-15,0 0 16,33 0-16,67 33 16,-100-33-1,66 33-15,0-33 32,-66 33-32,33-33 15,-33 0-15,34 34 16</inkml:trace>
  <inkml:trace contextRef="#ctx0" brushRef="#br0" timeOffset="120567.45">27219 3671 0,'33'33'62,"0"-33"-46,0 33-1,0-33-15,0 33 16,34 0-16,65 100 16,33-1-1,-33-33 17,34 33-17,-67-32 1,-66-67-16,99 66 15,-99-99-15,67 99 16,-1-33 0,-33 67-1,66-34 1,-32-33 0,32 33-1,-99-66-15,33 33 16,-33-66-16,66 100 15,1-1 1,-1-33 0,0 0-1,-33 0 17,33 0-17,-32 1 1,-1-1-1,0-33 1,0 66 0,0-33-1,-33 0 1,33 0 0,-33 1-1,34-34 1,-1 33-1,0 33 1,-33-33 0,33 33-1,0-32 17,0-1-17,34 33 1,-34-66-1,-66 0-15,165 132 16</inkml:trace>
  <inkml:trace contextRef="#ctx0" brushRef="#br0" timeOffset="122232.29">30857 761 0,'33'0'16,"-66"0"31,33 33 15,-33-33-62,0 33 16,-33 0 0,66 0-16,-166 66 15,34 33 1,0 1-1,33-1 1,32-66 0,34 0-1</inkml:trace>
  <inkml:trace contextRef="#ctx0" brushRef="#br0" timeOffset="122616.25">30262 695 0,'0'33'47,"33"-33"-16,-33 33-31,33 0 16,33 33-1,66 66 1,-32 0-1,32 1 1,-66-1 0,0-33-1,-33-66-15,33 133 16</inkml:trace>
  <inkml:trace contextRef="#ctx0" brushRef="#br0" timeOffset="136878.88">7111 10319 0,'-33'0'78,"0"0"-63,33 33 17,0-66 30,0 0 1,-34 33-32,68 0 0,-34-33-15,33 33 31,0 0-16,0 0-31,-33 33 0,66 0 16,-66 33 15,-33-33-16,0 0 1,33 0 0,-33-33-1,33 33 1,33-33 156,0 0-172,-33-33 15,33 33-15,0 0 16,0-33 0,0 33-1,33-33 1,-66 66 0</inkml:trace>
  <inkml:trace contextRef="#ctx0" brushRef="#br0" timeOffset="137713.81">7541 10583 0,'0'0'0,"-33"0"16,33 33 15,-34 0-15,1 1-1,0 32 16,33-33-15,0 0 0,0 0-1,0 0-15,33 0 16,0-33-16,1 0 16,-1-33-1,0 0 1,-33 0-1,0 0 1,-66 0 0,32 66-1,-32 0 1,33 33 0,0 0-1,33 0 16,33-66-15,33 0 0,1-66-1,-34 33 1,0 0 0,-66 0-1,0 33 1,-34 0-1,34 0 1,0 66 0</inkml:trace>
  <inkml:trace contextRef="#ctx0" brushRef="#br0" timeOffset="142911.31">22721 10484 0,'0'-33'0,"-132"-33"47,99 66-47,0-33 16,0 33-1,-67-66 1,1 33 0,33 0-1,0 33-15,-100-34 16,100 34-16,-33 0 16,0 0-16,0 0 15,66 0-15,0 0 0,-67 0 16,1 34-1,-33 32 1,33 0 0,-1 33-1,34-33 1,0 33 0,0-32-1,33 32 16,33-33-15,0-33-16,0 33 16,0-33-16,0 0 15,66 33 1,-33 1 0,66-1-1,-33 0 1,-32-33-16,65 33 15,-66-33-15,99 33 16,33-33 0,-32 0-1,98-33 1,-198 0-16,166-33 16,-166 33-1,99-33-15,67-33 31,-67 0-15,0-66 0,-66-34-1,-33 1 1,-66 33 0,-33-1-1,-33 34-15</inkml:trace>
  <inkml:trace contextRef="#ctx0" brushRef="#br0" timeOffset="149976.64">14089 10120 0,'0'0'0,"-33"0"0,0-33 16,0 33-16,0-33 16,-100-33-1,-65-33 1,-33 0 0,-1 66-1,34-1 1,-67 34 15,33 0-15,-65 0-1,32 0 1,199 0-16,-165 34 16,164-1-16,-65 0 15,-66 33 1,32 33-1,-32 33 1,33-32 0,131-67-16,-98 33 15,99-33-15,-66 33 16,0 33 0,33 0-1,-1 34 16,34-34-15,0-66-16,33 99 16,33-99-16,0 33 15,34 34 1,65 32 0,0-33-1,-99-66-15,166 67 16,-166-67-16,99 33 15,133 33 1,-34-66 0,166 0-1,-66-33 1,-265 0-16,231 0 16,-230-33-16,164 0 15,-165 33-15,166-33 16,-166 0-1,0 0-15,166 0 16,-133 0-16,165-34 16,-197 34-16,164-66 15,-32 0 1,32-66 0,-99 32-1,-32-65 1,-67-67-1,-66 34 1,-133 32 0,-330-198-1</inkml:trace>
  <inkml:trace contextRef="#ctx0" brushRef="#br0" timeOffset="156442.01">25632 9161 0,'0'-33'16,"-34"33"78,34-33-94,-33 33 15,33-33-15,-99-33 16,0 33 0,33 0-1,0 33 1,-1 33 0,1 33-1,33-33 16,33 0 16,-33 33-31,33 0 0,0 166-1,33 32 1,0-164-1,0-1 1</inkml:trace>
  <inkml:trace contextRef="#ctx0" brushRef="#br0" timeOffset="156741.99">24838 9591 0,'33'0'31,"0"0"-16,0 0 1,0 0-16,0 33 16,0-33-16,99 0 15,34 33-15</inkml:trace>
  <inkml:trace contextRef="#ctx0" brushRef="#br0" timeOffset="157208.94">26061 9161 0,'0'-33'15,"-33"33"1,33-33 0,-33 33-1,0 33 1,0-33-1,0 66-15,-33 0 32,0 34-17,33 32 1,33-33 0,33 33-1,0-32 1,66-1-1,-33-33 1,67 33 0</inkml:trace>
  <inkml:trace contextRef="#ctx0" brushRef="#br0" timeOffset="157891.87">26293 9426 0,'0'0'0,"33"0"32,0 0-1,-33 33-15,33-33-16,33 33 15,-33 0 1,0 33-1,-33-33 1,0 33 0,0-33-16,0 1 15,-33-34 1,66 0 0,1-67-1,-1-65 1,33 66-1,0 0 1,-66 33 0,0 0-1,-33 33 1,-33 33 0,33 0-1,33 0 1,-33 66-1,66-33 17,0 33-17,66 1 1,0-67 0,-66-33-16,100 33 0</inkml:trace>
  <inkml:trace contextRef="#ctx0" brushRef="#br0" timeOffset="158274.84">27054 8996 0,'0'33'47,"33"-33"-47,-33 33 15,33-33-15,-33 33 16,99 33-1,0 33 1,-99-66-16,99 100 16,-99-100-1,34 33-15,-34 99 16,0-32 0,-34-100-16,1 99 15</inkml:trace>
  <inkml:trace contextRef="#ctx0" brushRef="#br0" timeOffset="158756.79">27880 9426 0,'0'0'16,"0"-33"15,34 33-31,-1 0 31,0 0-31,0 0 16,66 0-1,0 33 1,67 0 0</inkml:trace>
  <inkml:trace contextRef="#ctx0" brushRef="#br0" timeOffset="158957.77">28079 9591 0,'33'0'31,"0"0"-16,0 0 1,0 0-16,99 0 0</inkml:trace>
  <inkml:trace contextRef="#ctx0" brushRef="#br0" timeOffset="159673.71">28807 9161 0,'0'0'0,"0"-33"0,33 33 47,-33 33-31,33-33-16,0 0 16,-33 33-16,66 0 15,0 67 1,-33-100-16,0 132 31,-33-99-31,0 0 16,-33-33-16,33 33 15,0 0-15,-33-33 16,33-33 0,33 0-1,0-66 1,33 0-1,34-34 1,-67 67 0,0 33-1,-66 33 1,0 0 0,-1 33-1,-32 33 1,33 0-1,0 1 1,33 32 15,33 0-15,66 0 0,1 0-1,32-32 1,0-100-16</inkml:trace>
  <inkml:trace contextRef="#ctx0" brushRef="#br0" timeOffset="160157.66">29336 8367 0,'0'0'0,"33"0"0,-33-33 16,33 33 15,0 0-15,33 0-1,33 67 1,-33 32 0,-99 33 15,-33-33-31,66-66 0,-66 33 15,33-66 1,33 34-16,-33-34 16,33 33-1,33-33 1,66 0 0,0 0-1,-99-33-15,133 33 16</inkml:trace>
  <inkml:trace contextRef="#ctx0" brushRef="#br0" timeOffset="161006.57">26789 10319 0,'0'33'47,"0"0"0,33 0-47,-33 0 15,33 66-15,-33 0 16,33-32 0,-33-1-1,0 33 1,33-33 0</inkml:trace>
  <inkml:trace contextRef="#ctx0" brushRef="#br0" timeOffset="161489.53">27880 10782 0,'0'0'0,"34"0"32,-34-33-17,66 33 1,-33 0-16,33 0 15,-33 0-15,33 0 16,33 0 0,-33 0-1,1 0-15</inkml:trace>
  <inkml:trace contextRef="#ctx0" brushRef="#br0" timeOffset="161727.51">28046 10980 0,'0'0'0,"33"0"47,-33-33-47,33 33 15,0 0 1,0 0-16,33 0 16,133 0-1</inkml:trace>
  <inkml:trace contextRef="#ctx0" brushRef="#br0" timeOffset="162106.47">29170 10286 0,'0'0'0,"33"33"109,-33 0-93,0 33 0,0-33-16,33 0 15,-33 0-15,67 331 16</inkml:trace>
  <inkml:trace contextRef="#ctx0" brushRef="#br0" timeOffset="162941.38">26491 11741 0,'33'0'62,"1"0"-46,-1 0 0,0 0-16,-33 33 15,33-33-15,33 0 16,33 0-1,67 33 1</inkml:trace>
  <inkml:trace contextRef="#ctx0" brushRef="#br0" timeOffset="163308.35">27186 11443 0,'0'33'63,"0"0"-63,33-33 15,-33 67-15,66 65 16,-33 0 0,0-99-1,-33 66 1,33-66-16</inkml:trace>
  <inkml:trace contextRef="#ctx0" brushRef="#br0" timeOffset="163773.31">28410 11873 0,'33'0'78,"0"0"-78,0 0 0,0 0 16,132 0-1,-99 0 1,34 0 0</inkml:trace>
  <inkml:trace contextRef="#ctx0" brushRef="#br0" timeOffset="164027.29">28542 12039 0,'0'33'31,"0"0"0,33-33-31,0 0 16,0 0-16,66 33 16,67-33-1</inkml:trace>
  <inkml:trace contextRef="#ctx0" brushRef="#br0" timeOffset="164290.26">29468 11576 0,'0'33'47,"0"0"-16,33 0-31,-33 0 16,0 0-16,33 66 15,-33-66-15,33 99 16</inkml:trace>
  <inkml:trace contextRef="#ctx0" brushRef="#br0" timeOffset="170487.67">10782 12105 0,'0'-33'15,"-33"33"1,33-33-1,-33-1-15,-34-32 32,34 33-32,-33-33 15,33 66-15,-99-99 16,-33 33 0,-34 0-1,34-1 1,-67 67-1,199 0-15,-132 0 16,132 0-16,-100 34 16,-98 32-1,-1 33 1,67 0 0,0 0-1,-1 1 1,1 32-1,66-66 1,0 33 15,32 0-15,34 1 0,33 32-1,0-33 1,33 0-1,0-66-15,1 100 16,-1-100-16,33 66 16,66 0-1,-99-66-15,66 33 16,-66-32-16,34-34 0,65 66 16,132-33-1,1 0 1,33-66-1,-133 33 17,100-66-17,-1-34 1,34-32 0,-100-33-1,34-34 1,-133 34-1,-33-34 1,-99 1 0,-33 0-1,-232-34 1</inkml:trace>
  <inkml:trace contextRef="#ctx0" brushRef="#br0" timeOffset="201430.71">15412 13891 0,'-33'-33'15,"33"-1"1,-33 34 0,0-33-16,0-33 15,-33 0 1,-67 0 0,-32 0-1,132 66 1,-199-66-1,166 66-15,-198-33 16,-67-34 0,132 67-1,-164-33 1,296 33-16,-164 0 16,165 0-16,-199 0 15,199 0-15,-199 0 16,199 33-16,-165-33 15,165 34-15,-199-1 16,199 0-16,-166 33 16,34 0-1,33 33 1,32-33 0,34 34-1,33-1 16,33 0-15,0-33 0,33 66-1,66-65 1,0 32 0,33 0-1,1 0 1,32 34-1,99-34 1,1-33 0,-166-33-16,199 0 15,-199-33-15,165 0 16,67 33 0,-67 0-1,-164-33 1,164 33-1,-165-33-15,199 0 16,-34 0 0,1 0-1,-1-33 1,-65 0 0,-133 33-16,165-33 15,-132 0-15,100 0 16,-1-33-1,-33-33 1,1-1 0,-34-32-1,-66 132-15,33-99 16,-66 66-16,33-66 16,-66-34 15,0 34-16,-99-66-15</inkml:trace>
  <inkml:trace contextRef="#ctx0" brushRef="#br0" timeOffset="204047.46">23316 13824 0,'0'-33'16,"0"0"0,-33 33-1,33-33-15,0 0 16,-33 0-1,-33-33 1,0 33 0,-33-33-1,0 33 1,-34 0 0,-65 33-1,165 0 1,-166 33-1,166 0-15,-132 0 16,-1 33 0,67 0-1,-66 99 1,99-65 0,33-67-16,-33 33 15,66-33-15,-34 33 16,34-33-16,0 66 15,0-65-15,0 32 16,34 33 0,32 0-1,33 0 1,0 1 0,-66-100-16,99 99 15,-98-99 1,98 66-1,99-33 1,1 0 0,-67-66-1,1-33 1,-1-33 0,-132 66-16,33-100 15,-33 100-15,33-132 16,-33 132-16,-33-265 0</inkml:trace>
  <inkml:trace contextRef="#ctx0" brushRef="#br0" timeOffset="-210901.66">25995 15346 0,'-33'0'0,"0"0"31,132 397 125,-99-364-156,0 0 0,33 33 16,1 66 0,-34-99-16,0 67 15,33-67-15,-33 66 16,33-66-16,-33 66 15,0-66-15,33 0 16,-33 33 0,0-32-1</inkml:trace>
  <inkml:trace contextRef="#ctx0" brushRef="#br0" timeOffset="-209420.81">25929 15147 0,'33'0'109,"0"33"-109,0-33 16,0 0-16,1 0 0,131 0 15,66 0 17,133 0-32,-132 0 15,-166 0-15,132 34 16,-165-34-1,100 0-15,-67 0 16,66 0 0,-99 0-16,66 0 15,34 0 1,-34 33 0,-33-33-1,33 0 1,-66 0-16,67 0 15,-67 0-15,0 0 16,33 0 0,-33 0-1,-33 33 142,0 0-157,0 0 15,0 33-15,0 0 16,33 66-1,-33 1 1,0-1 0,0-33-1,0-66-15,0 67 32,0-67-32,0 33 0,0 33 15,33-33 1,-33 0-1,0 33 17,0-65 15,0-1 15,0 0-46,-33-33-1,33 33-15,-33-33 0,-33 0 16,33-33-16,-33 33 16,32 0-16,-32 0 15,33 0-15,-66 0 31,66 0-31,-199-33 16,100 33-16,-132-33 31,65 33-15,34 0 0,-1-34-1,67 34 1,-132-33-1,65 0 1,34 0-16</inkml:trace>
  <inkml:trace contextRef="#ctx0" brushRef="#br0" timeOffset="-174594.14">9426 16140 0,'0'33'47,"0"0"-31,0 0-16,0 0 15,0 0 1,0 0-16,0 0 15,0 0 1,0 66 0,0 34-1,0-1 1,0 0 0,0 1-1,33-34 1,-33 0-1,0-33 1,0 0 0,0-33-1,33-33 110,0 0-109,0 0-16,0 0 0,0 0 16,33 0-1,-33 0-15,67 0 16,-67 0-1,33 0-15,66 33 16,0-33 0,-98 0-16,65 0 15,-66 0-15,66 0 16,-66 0 0,66 0-16,-66 0 15,34 0 1,65 0-1,-33 0 1,-66 0-16,33 0 16,-33 0-16,33 0 15,1 0 1,-1 0 0,0 0-1,-33 0 1,0 33-1,33-33 1,-33 0 0,33-33-1,-32 33 1,-1 0 0,-33-33 15,33 33-31,-33-33 15,33 0-15,-33 0 16,0 0 0,0 0-1,33-33 1,-33-33 0,0 32-1,0 1 1,0 0-1,0 0 1,-33 33 0,33 0-1,-33 0 1,33 0 15,-33 0-15,0 0-1,33-34 1,-34 34 0,34 0-1,-33 33 1,33-33 0,-66 0-1,0 33 1,0-33-1,-33 33 1,-67-33 0,34 33-1,-99 0 1,-34 0 15,67 0-15,-34 0-1,67 0 1,32 0 0,-65 33-1,-1-33 1,34 33 0,66-33-1,33 0-15</inkml:trace>
  <inkml:trace contextRef="#ctx0" brushRef="#br0" timeOffset="-172312.36">18984 16206 0,'0'33'16,"0"0"-1,0 0-15,0 0 16,33 0-16,-33 66 15,33 67 1,-33-1 0,33-66-1,-33 0 1,0-32 0,0-1 15,0 0-16,0-33 1,0 0 0,33-33-1,0 33 17,0-33-17,0 0-15,0 33 16,34-33-1,32 33 1,-33-66 0,66 33-1,1-33 1,-1 0 0,0 0 15,0 33-16,1-33 1,-100 33-16,132 0 16,-132 0-16,100 0 15,-1 0 1,-33 0 0,-66 0-16,66 0 15,-66 0-15,67 0 16,32-33-1,-33 33 1,0 0 0,34 0-1,-34 0 1,0 0 15,0-33-15,-33 33-1,1 0 1,-1 33 0,-33-33-1,33 0 1,-33 0 0,-33-33-1,33 33 1,-33-33-1,0-33 1,0-1 0,0 34-16,0-33 15,-33 33 1,33-33-16,-33-66 16,33-1 15,-33 34-16,0-33 1,33 66 0,-33 33-1,0 33 1,0 0 15,33 33-31,-34-33 16,-32 33-1,-33-33 1,0 33 0,66-33-16,-133-33 15,133 33-15,-132 0 16,-33-33 0,-1 33 15,-65-33-16,-1 0 1,67 33 0,131 0-16,-131-33 15,165 33-15,-99 0 16,99 0-16,-133 0 16,133 0-16,-33 0 15,33 0-15,-66 33 16,66-33-1,0 0-15</inkml:trace>
  <inkml:trace contextRef="#ctx0" brushRef="#br0" timeOffset="-159014.63">10848 17628 0,'0'0'0,"-33"0"0,0 0 16,0-33-1,-33 33 1,-100-33 0,34 0-1,-67 0 1,34-1-1,0 34 1,32 0 0,67 34-16,-33-34 15,33 33-15,-99 0 16,-34 33 0,-32 0-1,98 0 1,-32 33 15,66 1-15,0 32-1,32 0 1,1-33 0,33 1-1,33-1 1,33-33-1,33 99 1,-33-99 0,34 1-1,65 32 1,0-66 0,67 33 15,-1-33-16,-165-33-15,99 0 16,-99 0-16,1 0 0,65 0 16,66 0-1,-33 0 1,34 0 0,-1 0-1,-132 0-15,100-33 16,-100 33-16,33 0 0,33-33 15,33 0 1,-99 33-16,100-33 16,-100 33-16,66-33 15,99-33 1,-165 33-16,34-1 16,-34 34-16,66-66 15,0 33 1,-99 0-1,99-33 1,-66 66-16,34-66 16,-1 33-1,-33-66 1,0-1 0,-33 1-1,-33-66 1,33 132-16,-33-66 15,0 65-15,-34-98 16,-32 66 0,-66-33-1,-34 66 1</inkml:trace>
  <inkml:trace contextRef="#ctx0" brushRef="#br0" timeOffset="-157381.79">15180 17793 0,'0'-33'0,"0"66"0,0-99 47,-33 66-47,33-33 15,-33 33 1,0-33 0,-33 33-1,0-33 1,-33 0-1,-67 0 1,-32 33 0,-67 0-1,34 0 1,165 0-16,-133 33 16,133-33-16,-99 0 15,-100 66 16,67-33-15,132-33-16,-100 33 16,133 0-16,0-33 0,-33 66 15,-99 34 1,32-1 0,1 33-1,33-33 1,66-33-16,-33 34 15,66-67-15,-67 66 16,67 33 0,33-33-1,34 1 1,-1-34 0,66 33-1,0 0 16,-99-99-31,100 66 16,-100-33-16,33-33 0,66 34 16,34 32-1,131-66 1,-32 0 0,-34-33-1,-198 33-15,166-33 16,-133 33-16,33-34 15,133-32 1,-199 66-16,132-33 16,-132 0-16,133-33 15,-34 0 1,-99 33-16,99-33 16,-132 33-16,99-67 31,-99 67-31,67-99 15,-67 99-15,33-66 16,-66-67 0,33 133-16,-33-132 15,33 132-15,-67-99 16,-131-67-16</inkml:trace>
  <inkml:trace contextRef="#ctx0" brushRef="#br0" timeOffset="-150500.44">8897 18521 0,'0'-33'16,"-33"33"0,33-33-1,0 0-15,-34 0 16,34-1-1,34 1 1,-34-33 0,66 0-1,99-99 1,-33-1 0,67 1-1,-34 66 1,67-34 15,-34 34-15,100 0-1,-67 33 1,1-33 0,-67 66-1,34 0 1,-67 33-1,99 0 1,-32-34 0,65 34-1,-65 34 1,-166-34-16,132 0 16,-132 0-16,67 33 15,98 0 1,-66 0-1,34 0 17,-34 0-17,-99-33-15,99 33 16,-99 0-16,34 0 16,65 0-1,0 0 1,-66 33-1,33-33 1,-32 1 0,-1-1-1,33 33 1,-33-33 0,0 33-1,0-33 1,1 33 15,-1 0-15,0 1-1,0-34 1,-33 0 0,33 0-1,-66 0 1,33 0-1,-33 0 1,33-33 0,-33 33-1,33-33 1</inkml:trace>
  <inkml:trace contextRef="#ctx0" brushRef="#br0" timeOffset="-142852.18">31089 17661 0,'0'-33'0,"0"66"47,33-33-32,0 0 17,-33 33-32,33-33 15,0 0 1,0 33 0,0 0-1,33 66 1,0-66-1,-33 34 1,0-67 0,-33 33-1,33-33 48,1-33-48,-1 33 1,0-33-16,99-67 31,-33 1-15,67-33 0,-100 66-1,-33 33-15,99-100 0</inkml:trace>
  <inkml:trace contextRef="#ctx0" brushRef="#br0" timeOffset="-136435.79">10550 19348 0,'-33'0'31,"33"-33"-31,-33 0 0,0-1 16,-33-32 0,-99 33-1,-1 33 1,1 0 0,132 0-16,-66 0 15,-1 0 1,-32 33-16,99-33 0,-132 33 15,98-33-15,-131 67 16,0-1 15,164-33-31,-164 33 16,165-33-16,0 0 0,-99 99 16,-1-32-1,34 65 1,33-66-1,33 0 1,66 34 0,0-67-1,0 0-15,0 0 16,0-33-16,33 33 16,-33-66-16,100 100 15,-100-100-15,99 66 16,-99-66-16,199 33 15,-199-33-15,165 0 32,133 0-17,-133 0 1,100-33 0,-232 33-16,166-33 15,-166 33-15,132-33 16,100-67-1,-166 34 1,34-99 0,-67 66-1,-66-67 1,-66 34 0,-66 0-1,-100 32 1,-65 67-1,-266 166 1</inkml:trace>
  <inkml:trace contextRef="#ctx0" brushRef="#br0" timeOffset="-135636.87">13891 19546 0,'-33'0'16,"33"-33"-16,-34 33 0,1 0 15,-33-33 1,-99 0-1,0 33 1,-100 99 15,67 0-15,32 67 0,133-133-16,-33 99 15,66-99-15,-33 99 16,66 34-1,99-1 1,100-66 0,32 1-1,100-34 1,33-99 0,-165-67-1,-166 100-15,66-132 16,-99 132-16,0-99 15,-99-66 17,33 98-32,-66-32 15,66 66-15,-34 0 0,-32-66 16,-198 66-16</inkml:trace>
  <inkml:trace contextRef="#ctx0" brushRef="#br0" timeOffset="-117624.59">10220 21299 0,'-34'0'0,"1"-33"0,0 33 15,0 0-15,-33-33 32,-66-66-17,33 32 1,-100 1-1,1 33 1,-1 0 0,133 33-16,-165 0 15,164 0-15,-131 0 16,-100 0 0,232 0-16,-165 33 15,165-33-15,-199 33 16,33 0-1,-65 34 17,65 65-17,34-33-15,99 0 32,-1 0-17,34 1 1,33-34-1,0 33 1,66 0 0,0 34-1,33-34 1,67-33 0,-1 0-1,100 0 1,65 0-1,34 1 1,-33-67 0,-34 0-1,-198 0-15,199 0 32,-100-34-32,34 34 15,65-33 1,-198 33-16,166-33 15,-166 33-15,166-66 16,65 33 0,-65-33-1,-34-33 1,1-34 0,-34-32-1,-66 33 1,-99 99-16,0-67 15,0 67-15,-66-99 16,-33-33 0,-199 32-1,1 67 1,230 66 0,-495 33-16</inkml:trace>
  <inkml:trace contextRef="#ctx0" brushRef="#br0" timeOffset="-104643.83">1819 1621 0,'0'-33'16,"-33"33"-16,33-34 15,0 1 1,0 0 0,-33 33 15,0 0 0,0 33-15,33 0-16,-66 34 15,66-34-15,-67 99 16,-65 66 0,33 1-1,33-67 1</inkml:trace>
  <inkml:trace contextRef="#ctx0" brushRef="#br0" timeOffset="-104292.86">1191 1356 0,'-33'0'0,"33"-33"0,-34 33 31,68 0 16,-1 99-32,33 33 1,66 67 0,33 32 15,-32-65-16,-34-67 1,-66-33 0,-33 0-16</inkml:trace>
  <inkml:trace contextRef="#ctx0" brushRef="#br0" timeOffset="-104026.89">1058 2051 0,'0'0'0,"33"0"47,-33-34-47,33 34 16,1-33-1,-1 33 1,33-33 0,66 0-1,265-66 1</inkml:trace>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8:39:46.197"/>
    </inkml:context>
    <inkml:brush xml:id="br0">
      <inkml:brushProperty name="width" value="0.05292" units="cm"/>
      <inkml:brushProperty name="height" value="0.05292" units="cm"/>
      <inkml:brushProperty name="color" value="#C00000"/>
    </inkml:brush>
  </inkml:definitions>
  <inkml:trace contextRef="#ctx0" brushRef="#br0">11245 2877 0,'0'0'16,"-33"0"-1,33-33 17,-33 33-17,33 33 17,-33-33-17,33 33-15,-34 34 16,1 32-1,33-33 17,0-33-17,67-33 1,-1-33 0,-33-33-1,0 0 1,-33-34-1,-33 100 1,0-33 0,0 66-1,0-33-15,33 33 32,-34 34-32</inkml:trace>
  <inkml:trace contextRef="#ctx0" brushRef="#br0" timeOffset="536.93">11311 2910 0,'0'-33'47,"0"66"-16,33-33-31,-33 33 15,0 1-15,33-34 16,-33 33-16,33 33 16,0-33-16,0 0 15,33 66 1,-32-66 0,-1-33-1,0-33 1,0 0-1,33 0 1,66-66 0,67-34-1,32 1 1,-99 66 0,-65 33-1,-34 0-15</inkml:trace>
  <inkml:trace contextRef="#ctx0" brushRef="#br0" timeOffset="9188.12">7177 2447 0,'-33'-33'125,"0"0"-62,0 0-1,0 33-15,-1 33 0,34 0 15,34 0-30,-1-33-1,-33 33-15,0-66-1,33 33-15,-33-33 31,0 0 32,-33 33-63,0 0 16,-1 33 15,68-66 0</inkml:trace>
  <inkml:trace contextRef="#ctx0" brushRef="#br0" timeOffset="23641.73">18256 3407 0,'33'-34'16,"-33"1"15,33 33-15,-33 33 62,33 1-62,-33-1-1,34 0-15,-34 0 16,66 99 0,-33-66-1,0 0 1,-33-33-1,33-33 1,0 0 0,0 0-1,33 0 1,33-66 0,34 0-1,-1 33 1,33-33-1,-32 0 1,-100 66-16,33-33 16,-66 66 46</inkml:trace>
  <inkml:trace contextRef="#ctx0" brushRef="#br0" timeOffset="25443.56">24507 3969 0,'0'-33'31,"33"33"31,-33 33-46,33 0 0,-33 0-16,33-33 0,-33 33 15,66 33 1,-33-33-1,1 0 1,-34-66 31,33 33-31,-33-33-1,33 33 1,0 0-1,-33 33 17</inkml:trace>
  <inkml:trace contextRef="#ctx0" brushRef="#br0" timeOffset="27993.32">26988 3836 0,'0'-33'16,"-34"33"31,34-33-47,-33 33 31,33 33-15,0 0-1,-33-33-15,0 67 16,0-34 0,33 33-1,33-66 17,0 0-17,0-33 1,-33 0-1,33 0 1,-66 0 0,0-1-1,0 34 1</inkml:trace>
  <inkml:trace contextRef="#ctx0" brushRef="#br0" timeOffset="45073.68">2017 4233 0,'0'-33'31,"0"66"16,-33-33 16,33 33-63,-33-33 0,33 33 0,-66 1 15,-66 131 1,66-66-1,33-33 1,33-33-16,-66 166 0</inkml:trace>
  <inkml:trace contextRef="#ctx0" brushRef="#br0" timeOffset="45405.65">1488 4432 0,'0'-33'47,"0"0"-16,33 33 0,0 33-15,1-33-1,65 66 1,33 0-16,-99-66 16,33 33-16,33 33 15,-65 0 1</inkml:trace>
  <inkml:trace contextRef="#ctx0" brushRef="#br0" timeOffset="45638.63">1455 4531 0,'0'0'0,"33"0"47,-33-33-32,33 33-15,0 0 16,1-33-16,98-33 16,66 33-1</inkml:trace>
  <inkml:trace contextRef="#ctx0" brushRef="#br0" timeOffset="46705.53">1852 6945 0,'0'0'16,"0"-33"-1,-33 33 1,33 33 31,0 0-31,0 0-1,-33 1-15,33-1 16,-66 165-1,-33-66 1,32-32 0,34-34-16</inkml:trace>
  <inkml:trace contextRef="#ctx0" brushRef="#br0" timeOffset="47023.5">1422 7011 0,'0'0'0,"33"0"62,0 0-31,0 34-15,0-34-16,-33 33 16,34-33-16,32 66 15,66 0 1,-33 33 0,0-33-1,1 33 1</inkml:trace>
  <inkml:trace contextRef="#ctx0" brushRef="#br0" timeOffset="47305.47">1389 7276 0,'0'0'0,"0"33"16,33-33 15,-33-33-31,33 33 32,-33-33-17,33 33-15,0-33 16,67-33-1,98-133-15</inkml:trace>
  <inkml:trace contextRef="#ctx0" brushRef="#br0" timeOffset="58574.39">7739 7971 0,'33'0'94,"-33"33"-94,33-33 15,-33 33-15,33-33 16,0 33-16,67 33 16,-34-33-1,-33-33-15,33 33 16,-33 0-1,0-33 1,0 0 0,0 0-1,33-33 1,34-66 0,32-33-1,-33 65 1,-66 34-16,66 0 15,-66 33-15,1-33 16</inkml:trace>
  <inkml:trace contextRef="#ctx0" brushRef="#br0" timeOffset="62668">1720 9128 0,'-33'0'0,"33"33"141,-33 0-125,33 0-1,-33 0-15,0 0 0,-34 133 16,1-1 0,0-66-1,0 1 1,33-1-1</inkml:trace>
  <inkml:trace contextRef="#ctx0" brushRef="#br0" timeOffset="62984.97">1224 9227 0,'0'33'47,"33"-33"-31,-33 33-1,0 1-15,33-34 16,0 66-16,0-66 0,66 66 15,-99-33 1,99 0 0,34 66-1,-34-33 1,-33 34-16</inkml:trace>
  <inkml:trace contextRef="#ctx0" brushRef="#br0" timeOffset="63200.95">1191 9657 0,'0'0'0,"33"0"63,-33-33-48,33 33-15,0-33 0,132 0 32,-132 0-32,298-33 0</inkml:trace>
  <inkml:trace contextRef="#ctx0" brushRef="#br0" timeOffset="66750.61">22886 8566 0,'0'0'0,"0"-33"16,-33 33 0,33-33-1,0 0-15,0 0 16,-33 0-1,0-34 1,0 34 0,33 0-16,-66 33 15,33 0-15,-33 33 16,-66 67 0,-34 65-1,100-33 1,33-99-16,-33 100 15,33-100 1,-33 132 0,32 0-1,34-65 1,0 32 0,34-33-1,65 0 1,-33 1-1,66-34 1,1 0 0,32-99-1,-132 33-15,99-33 16,-99 33-16,33-66 16,-32 32-16,65-32 15,-66 33 1,33-66-16,0-66 15,-66 32 1,-66-32 15,-33 33-15,66 99-16,-67-34 16,1 1-16</inkml:trace>
  <inkml:trace contextRef="#ctx0" brushRef="#br0" timeOffset="72101.09">7011 9723 0,'0'0'0,"0"-33"16,0 0 0,0 0 15,-33 33-31,0-66 15,0 33 17,-33 0-17,33 33 1,0 0-16,-33 0 16,33 0-16,-33 0 15,-1 0 1,34 33-16,-66 0 15,66-33-15,-99 66 16,-34 33 0,34-32-1,0 32 1,66 0 0,33-66-16,-34 66 15,34-66 1,33 0-16,-33 34 0,0 65 15,33-99-15,0 66 16,0-66 0,0 33-1,0-33-15,33 100 16,-33-100-16,33 66 16,34 33-1,-1-66 1,33 1-1,0-1 1,-66-33-16,66 33 16,-66-66-16,67 33 15,65-33 1,-132 0-16,99-33 16,-98 33-16,65-33 15,33-33 1,-99 66-16,66-66 15,-66 66-15,67-67 32,65 1-17,-66-33 1,33 0 0,-65 0-1,-34-1 1,-33 67-16,-33-66 15,33 66-15,-67-99 16,-65 33 0,99 66-16,-132-67 15,99 67-15,-34-33 16,-98 0-16</inkml:trace>
  <inkml:trace contextRef="#ctx0" brushRef="#br0" timeOffset="73698.93">9029 10087 0,'0'0'16,"-33"-33"-16,0 0 31,0 0-15,0 0 0,-34-33-1,-32 33 1,-33-33-1,33 33 1,0 66 0,-1 0-1,34 33 1,-33 66 0,33 0-1,66-65-15,-33 32 16,33-33-16,0-33 0,-33 66 15,33-66-15,0 133 32,0-133-32,0 0 15,33 99 1,33-33 0,33-33-1,0 1 1,34-34-1,65-66 1,-33-1 0,-132 34-16,100-33 15,-100 0-15,66-66 16,0 0 0,-99-66-1,-66 65 1,66 67-16,-132-99 15,99 99-15,-133-66 16,-65-34 0</inkml:trace>
  <inkml:trace contextRef="#ctx0" brushRef="#br0" timeOffset="78864.45">1323 11642 0,'0'0'0,"0"-33"16,-33 33-1,33-33 1,-33 33 0,33-34-1,-33 34 32,33 34-31,0-1-1,-33 0 1,33 0 0,-33 66-1,66-33 1,-33 0-1,33-33 1,0-33 0,33 0 15,0-132-15,-33 99-1,-33 0-15,0-33 16,0 33-16,-33 0 15,-33 0 1,33-1 0,0 34-1,0 34 1,0 32 0</inkml:trace>
  <inkml:trace contextRef="#ctx0" brushRef="#br0" timeOffset="81331.2">1488 11079 0,'-33'0'0,"66"-33"15,-33 66 32,0 0-16,0 1-15,-33-34-16,33 33 0,0 0 16,-99 231-1,0 34 1,66-67-1,0-65 1,33-67 0,-33 0-16</inkml:trace>
  <inkml:trace contextRef="#ctx0" brushRef="#br0" timeOffset="81713.17">1091 11311 0,'0'0'0,"0"33"47,33-33-47,-33 33 16,34 33-1,-1-33-15,0 33 16,0-32-16,33 65 16,66 33-1,-66-66 1,67 33-1,-34-32 1,-33-34 0,0 0-1</inkml:trace>
  <inkml:trace contextRef="#ctx0" brushRef="#br0" timeOffset="82019.15">1058 12005 0,'0'-33'0,"33"33"78,-33-33-78,33 33 0,1 0 16,32-66 0,99 0-1,-132 33-15,133-66 16,-1 33-16</inkml:trace>
  <inkml:trace contextRef="#ctx0" brushRef="#br0" timeOffset="84062.95">20406 10980 0,'0'0'0,"-33"-33"0,33 0 16,-33 33 0,0 0-1,33-33-15,-66 0 16,33 33-16,-34-33 15,34 33-15,-66-33 16,66 0-16,-66 33 16,-100-66-1,34 66 1,-33 0 0,-100 66-1,133 0 1,-34 33-1,67 0 1,0 34 0,65 32 15,34-33-15,33 67-1,0-34 1,0-132-16,0 66 15,33-66-15,0 100 16,1-1 0,32-66-1,-33-33-15,66 33 16,-66-33-16,66 0 16,67 34-1,-100-67-15,165 33 16,-165-33-16,1 0 0,131 0 15,67-33 17,65-100-32,-264 133 15,199-132-15,-199 99 16,100-99 0,-67-34-1,-99-98 1,-66-1-1,-34 100 1,-131 32-16</inkml:trace>
  <inkml:trace contextRef="#ctx0" brushRef="#br0" timeOffset="85995.77">26591 11311 0,'0'-33'15,"0"66"-15,-33-66 0,33 0 0,0 0 32,-34 0-17,1-34 1,0 67-16,0-33 15,0 33-15,-33-66 16,0 33 0,-33-33-1,-67 33 1,-32 0 0,33 33-1,-67 0 1,67 0-1,-34 0 17,-32 33-32,-1 0 15,67 33 17,-34 0-17,100 0 1,-66 34-1,32 32 1,34-33 0,-33 34-1,66-34 1,33-66-16,0 66 16,0-66-16,33 33 15,0 33 1,33 1-1,33-1 1,33 0 0,0-33-1,0 33 17,-65-65-32,65-1 15,-66 0-15,0-33 0,66 33 16,33 33-1,34-33 1,131 0 0,34-33-1,-265-33-15,133 33 16,-166-33-16,33 33 0,66-33 16,-66 33-16,133-33 15,-133 0-15,132-33 16,-32-1-1,-34-32 17,-99 66-32,0-66 0,0 66 15,0-133-15,-33-32 32,-33-33-32</inkml:trace>
  <inkml:trace contextRef="#ctx0" brushRef="#br0" timeOffset="89062.47">9757 10253 0,'-34'-33'16,"1"-1"15,0 34-16,33-33 1,-33 33 0,0 0-1,0 33-15,0 34 32,0-1-17,0 33 1,66-33-1,0-33 1,0-33-16,0 0 16,0 0-16,0-33 0,0 33 15,34-66 1,-34-33 0,-66 33-1,-1-1 1,-32 67-1,0 34 17,33-1-32,0-33 0,33 66 15,0-33 1,33-33 0,0 33-1,33-33 1,-33-33-1,34 0 1,-101-33 0</inkml:trace>
  <inkml:trace contextRef="#ctx0" brushRef="#br0" timeOffset="89562.42">9492 10220 0,'0'-34'0,"0"1"15,0 0 1,0 0 0,33 33-16,-33 33 46,33-33-46,-33 33 16,66 67 0,0 32-1,1-66 1,-34 0 0,0-33-1,0-33 1,0-33-1,0 0 17,66-33-32,-66 33 15,99-66-15,-98 66 16,98-67 0,0 1-1,-33 33 1,-66 33-1,0 66 1</inkml:trace>
  <inkml:trace contextRef="#ctx0" brushRef="#br0" timeOffset="90694.32">26061 10087 0,'0'-33'0,"0"66"0,-33-66 0,0 33 31,0 0 16,33 33-47,-33-33 0,-33 66 16,-66 34-1,33-1 17,-67 0-32,34-33 15,99-66 17,0-33-17,33-33 1,0 33-16,33-33 15,-33 33-15,33 0 16,33 0 0,-33-1-1,33 68 1,0 32 0,-33-66-16,34 99 15,-34-66-15,0-33 0,0 66 16,99 33-1,-33 1 1,-33-1 0</inkml:trace>
  <inkml:trace contextRef="#ctx0" brushRef="#br0" timeOffset="92931.1">8037 12535 0,'0'-33'46,"33"33"-30,-33-34-16,0 1 0,66-33 16,-33 0-1,66 0 17,0 66-17,34 33 1,-1 33-1,-99-66-15,99 33 16,-99-33-16,100 33 16,-1-33-1,0-33 1,1 0 0,-1 0-1,-33 33 1,-33-33-1,0 33 1,1 33 0,32 33-1,33-33 17,-33 0-17,67-33 1,-34-33-1,-33 0 1,0 0 0,-32 33-1,-34 0-15,0 0 16,0 0 0,0 33-16,0-33 15,33 66 1,0-33-1,66 1 1,1-68 0,-67 1-1,33 0 17,0 0-17,-32 0 1,65 66-1,0 0 1,0 0 0,1 0-1,-1-66 1,-33 33 0,0-33-1,-32 0 1,-34 0-1,0 33-15</inkml:trace>
  <inkml:trace contextRef="#ctx0" brushRef="#br0" timeOffset="105775.87">24342 13626 0,'-33'0'0,"66"0"0,-99 0 0,32 0 15,-32 33 1,0 0 0,66 0-16,-66 33 15,33-33-15,0 34 16,-66 98 0,32 0-1,67-132 1,-66 199-1,33-199-15,0 165 16,33-164-16,-33 197 16,33-198-16,0 99 15,0 67 1,0-67 0,33 33-1,0-65 1,0-67-16,0 66 15,-33-66-15,33 33 16,34 33 0,32-32-1,-33-34 1,66 33 0,1-33-1,-34-33 16,66-66-15,1-33 0,-1-1-1,-66 1 1,-66 66-16,66-99 16,-99 99-16,33-100 15,34-98 1,-67-1-1,-33-65 1,-34 65 0,-32-32-1,-33 65 1,-67 1 0,1 32-1,-67-32 1</inkml:trace>
  <inkml:trace contextRef="#ctx0" brushRef="#br0" timeOffset="107326.72">29435 13626 0,'0'0'15,"0"-33"-15,-33 33 0,33-33 16,-33 33-1,0-33 1,0 0-16,-34 0 16,34 33-16,0 0 15,-66 0 1,66 33-16,-99 33 16,99-66-16,-100 132 15,-32 0 1,33 100-1,66-67 1,-1 34 0,67-133-16,-33 132 15,33-131-15,0 131 16,33-33 0,0 34 15,34-67-16,32 33 1,-33-98 0,0 32-1,-33-99-15,100 66 16,-100-66-16,0 0 0,99 33 16,0-33 15,133 0-31,-100-33 15,1-33 1,-67-33 0,-66 65-16,33-131 15,-66 132-15,33-99 16,0-166 0,-66-33 15,-66 67-16,-67-1 1,34 100 0,-99-133-16</inkml:trace>
  <inkml:trace contextRef="#ctx0" brushRef="#br0" timeOffset="110257.43">24110 14023 0,'-33'-66'0,"66"66"47,-33-33-31,33 0 15,0 33-31,0 0 16,34 0-1,-67 33 1,33 33 0,0 0-1,-33 0 16,-33-33-15,0 33 0,33-33-1,-67 1 1,34-1 0,0-33-1,0-33 1,0 33-1,33-34 1,0 1 0,0-33-1,33 33 1,0 0 0,0 0-1,0 0 16,0 66-15,-33 0 0,34 0 15,-34 0-31,0 0 16,0 0-1,0 0 1,33 1-1,33-34 17,-33-34-17,0 1 1,-33 0 0,-33 0-1</inkml:trace>
  <inkml:trace contextRef="#ctx0" brushRef="#br0" timeOffset="111107.36">24276 14387 0,'0'0'0,"0"33"78,0 0-78,0 0 15,0 0-15,0 0 16,0 0-16,0 66 16,0-66-16,0 34 15,0-34 1,0 0-1,0-66 32,0 0-31,0 0 0,0-1-1,33-32 1,0 33-1,33 0 1,0 0 0,-33 66-1,0 33 1,-33 0 0,0 1-1,0-34 16,0 33-15,-66-33 0,66 0-16,-66-33 15,33 0-15,0 0 16,0 0-16,-34-33 0</inkml:trace>
  <inkml:trace contextRef="#ctx0" brushRef="#br0" timeOffset="111840.29">24441 15313 0,'0'-33'141,"0"0"-126,-33 33 32,0 0 0,33 33-47,-33-33 16,33 33-1,0 0 1,0 0 0,0 0-1,0 0-15,165 99 16</inkml:trace>
  <inkml:trace contextRef="#ctx0" brushRef="#br0" timeOffset="112807.2">24474 16007 0,'0'-33'31,"-33"33"-16,33-33 1,-33 33 0,33-33-1,-66 0 1,-34 0 0,-32 33-1,99 33 1,0-33-16,0 33 15,33 0 1,-33 0 0,33 0-16,33 33 15,-33-32-15,66-1 16,0 0 0,0-33-1,-33 0-15,1-33 31,-1 0-31,0-1 16,33-65 0,-66 33-1,0 33-15,0-33 16,0 33-16,-33 0 16,0-33-1,33 32 1,-33 1-16,33 0 15,0 0 1,0 66 15,0 0 1,0 0-17,0 67 1,66 32-1,-33 0 1,66 34-16</inkml:trace>
  <inkml:trace contextRef="#ctx0" brushRef="#br0" timeOffset="114573.03">29104 13791 0,'-33'0'31,"33"-33"0,0 66-31,0 0 47,-33 1-31,33-1 0,0 0-16,0 66 15,0 0 16,0 0-15,33-32 0,-33-34-16</inkml:trace>
  <inkml:trace contextRef="#ctx0" brushRef="#br0" timeOffset="115173.97">28939 14684 0,'33'-33'16,"-33"0"15,33 33-31,-33-33 15,33 33-15,0 0 16,0-33 0,33 33-1,-33 66 1,0 0 0,-33-33-16,-33 34 15,33-34 1,-66 33-1,0 33 1,33-33 0,33-33-1,33-33 17,0 0-1,0 0-31,0 0 15,100-33 1</inkml:trace>
  <inkml:trace contextRef="#ctx0" brushRef="#br0" timeOffset="115838.9">29071 15379 0,'0'-33'16,"0"0"15,33 33-31,0-33 16,33 33-1,-33-33 16,34 66-15,-67 0 0,-33 33-1,33-33-15,-34 0 16,1-33-16,33 33 16,-33-33-1,66 0 1,0 0-1,1 0 1,-1-33 0,0 66-1,33 0 1,-33 0 0,-33 33-1,-33 1 16,-33-34-15,-34 0 0,-32 0-1,0-66-15</inkml:trace>
  <inkml:trace contextRef="#ctx0" brushRef="#br0" timeOffset="119705.54">24507 14089 0,'-33'-33'16,"0"33"15,0 0-15,33-33 62,-33 33-63,33 33 32,33-33-47,0 33 16,0-33-1,33 33-15,-33-33 16,232 99 0,65 1-1,-164-1 1,-133-99-16,132 99 16,-99-99-16,34 66 15,131 66 1,-65-65-1,-133-34-15,132 33 16,-132-33-16,66 33 16,34 0-1,-133-33-15,99 0 16,-66-33 0,33 33-16,66 34 15,-32-67 1,-1 33 15,-66-33-31,33 33 16,-33-33-16,33 33 15,33 0 1,34 0 0,-34 0-1,33 0 1,-33 0-1,1 0 1,32 0 0,0 0-1,-33-33 1,1 33 0,-1-33-1,-99 33-15,66-33 31,-33 0-31,33 0 0,0 0 32,1 0-17,-1 0 1,-33 0 0,0 0-1,-33 34 1,33-34-1,0 0 1,0 0 15</inkml:trace>
  <inkml:trace contextRef="#ctx0" brushRef="#br0" timeOffset="122209.3">24672 14717 0,'-33'0'0,"33"-33"0,33 33 78,0 0-62,1 0-16,-1 0 16,0 0-16,0 0 0,66 0 15,-66 0 1,165 33-16,34-66 15,0 33 1,-133 0-16,99-33 16,-165 33-16,33 0 0,100-33 15,131 0 17,-131 33-32,65 0 15,-65-33 1,-1 33-1,0 0 17,1 0-17,-1 0 1,-33-33 0,34 33-1,-34 0 1,-33 0-1,0 0 1,1 0 0,-34 0-1,0 0 1,-33 0-16,0 0 16,0 0-16,33 33 15,1-33 16,-1 0-31,33 33 32,-33-33-17,33 33 1,-66 0 0,33-33-1,-32 33 1,-1-33-1,0 33 1</inkml:trace>
  <inkml:trace contextRef="#ctx0" brushRef="#br0" timeOffset="125355">24705 15511 0,'34'0'78,"-34"-33"-62,33 33-16,0 0 15,0-33 1,0 33-16,33-33 16,99-33-1,1-33 1,98-1-1,-231 67-15,133-66 16,-100 99-16,-33-33 0,99-33 16,34 0-1,-1 0 1,0-34 0,-32 34-1,-1 0 1,-99 33-1,66-33-15,-66 66 16,33-33 0,34 0-1,-34-33 1,33 33 0,0-34-1,-66 67-15,67-33 16,-67 33-16,66-33 15,-33 0 1,66-33 0,-66 66-1,34-33 1,-1 0 0,-33 0-1,-33 33-15,33 0 31,-33 0-31,0-33 16,0 33 0,34 0-1,-1 0 1,-33 0 0,0 0-16,0 0 15,0 0-15,0 0 16,0 0-1,0 0 1,0 0-16,0 0 16,0 0-16,1 0 15,-1 0 1,0 0 0,0 33-1,0-33 1,0 33-1,0-33 17,-33 33-32,33-33 15,-66 0 1</inkml:trace>
  <inkml:trace contextRef="#ctx0" brushRef="#br0" timeOffset="128803.67">24441 15941 0,'33'0'93,"0"0"-77,0 0 0,0 0-16,0 0 15,0 0-15,33 0 16,-32 0-16,131 0 16,-132 0-16,99 33 15,67-33 1,32 0-1,-132 33 1,34-33 0,-100 0-16,99 33 15,-99-33-15,66 0 16,-66 0 0,67 33-16,-67-33 0,66 0 15,-66 0-15,99 0 16,-99 0-16,100 0 15,-34 0 1,0 0 15,0-33-15,34 33 0,-34 0-1,33-33 1,-66 33-1,-33 0-15,34 0 16,-34 0-16,33-33 16,33 0-1,-33 33 1,33-33 0,-33 33-1,1-33 16,32 33-31,-66-33 16,33 33 15,0 0-15,-33-33 0,33 33-1,1-33 1,32 33-1,-33-33 1,-33 33 0,33 0-1,-33-33 1,0 33 0,33 0-1,-32-33 1,-1 33-1,-33 33 1</inkml:trace>
  <inkml:trace contextRef="#ctx0" brushRef="#br0" timeOffset="151698.47">10385 21233 0,'0'0'0,"-33"0"0,66 0 15,0 0 17,-66 0 30,33-33-46,-33 33-1,33-33-15,-33 33 0,-33-66 32,-67-1-17,-32-32 1,33 66-1,99 0-15,-133-33 16,100 66-16,-33-66 16,-133 33-1,34 0 1,-34 33 0,-32 0-1,98 0 1,100 0-1,-198 33 1,65 0 0,34 33-1,-67 33 17,67-33-17,-33 33 1,131-32-1,-65 98 1,66-66 0,33 0-1,0-32 1,0 32 0,66-33-1,0 33 1,0 0-1,66 1 1,34-1 0,65-33 15,-99-33-31,67 0 16,-100-33-16,33 33 15,-66-33-15,199 33 16,-199 0-16,33-33 0,66 33 15,100-33 1,-34 33 0,67-33-1,-67-33 1,0 33 0,-165 0-16,166-33 15,-166 0-15,165 0 16,1 0-1,32-33 1,-32 33 0,-166 0-16,132-33 15,-132 66 1,0-33-16,67-34 16,-1-32-1,-33-33 1,-66 0-1,-33-34 1,0 34 0,-166-66-1</inkml:trace>
  <inkml:trace contextRef="#ctx0" brushRef="#br0" timeOffset="155247.14">18752 21200 0,'0'-33'78,"-33"33"-62,33-33-1,-33 0 1,0-1-16,-33-32 15,-66-66 1,-1 66 0,1 33-1,66 33-15,-66-33 16,99 33-16,-133 0 16,1 33-1,132 0-15,-133 0 16,133 0-16,-99 0 15,-66 33 1,98 33 0,-32 34-1,0 32 17,66-66-17,66-66-15,-33 100 16,33-100-16,0 33 15,0-33-15,0 66 16,0-66-16,33 33 16,-33-33-16,33 34 15,-33-34-15,33 0 16,33 33 0,33 0-1,0 0 1,34 33-1,-1-65 1,66-1 0,34 0-1,-34 0 17,34-33-17,-1-33 1,-65-33-1,-1-100 1,-66 1 0,34-133-1,-100 133 1,-33-100 0,-166-66-1</inkml:trace>
  <inkml:trace contextRef="#ctx0" brushRef="#br0" timeOffset="156946.97">27715 16470 0,'0'0'16,"0"-33"-16,0 66 31,33-33-15,-33 33-1,33 100 1,0-34 0,33 66-1,1-66 1,-34-32-1,33-34 1,0-66 0,66 0-1,67-100 1,65 1 15,100-33-15,-99 32-1,-199 133-15,99-99 16,-132 99-16,33-33 16,-33 33-16</inkml:trace>
  <inkml:trace contextRef="#ctx0" brushRef="#br0" timeOffset="157762.9">26425 18025 0,'0'-33'0,"-33"0"15,33 0-15,-66-67 31,33 67-31,0 0 16,0 0 0,-66 0-1,66 33-15,-67 33 16,67-33-16,-66 33 16,66 0-16,-132 100 15,98-67-15,34-33 0,-33 66 16,33-33-16,-99 133 15,99-133-15,-33 132 16,66 67 0,66-67-1,-33-165-15,132 100 16,-99-100 0,166 66-1,66-33 1,-67-99-1,1-99 1,-133-34 0,-99 133-16,0-198 15,-33 164-15,-33-98 16,-133-66 0,166 198-16,-198-100 15,-1 34-15</inkml:trace>
  <inkml:trace contextRef="#ctx0" brushRef="#br0" timeOffset="158528.81">26988 18951 0,'0'0'0,"33"0"32,0 33-17,0-33 1,0 33 0,0 33-1,-33-33-15,0 33 16,0-33-16,0 34 15,0-34-15,0 33 16,0-33-16,0 0 16,0-66 15,0 0-15,0-66-1,0-67 1,0 133-16,33-66 15,-33 33 1,33 66 0,0 33-1,33 33 1,0 0 0,-33-33-16,1 66 15,-34-66-15,0 1 16,0 32-1</inkml:trace>
  <inkml:trace contextRef="#ctx0" brushRef="#br0" timeOffset="158862.79">27880 17992 0,'0'33'16,"-33"0"0,33 0-1,0 33-15,0 66 16,33 67-1,-33-133-15,34 165 16,-34-164-16,0 131 16,0 0-1,0-32 1,0 98 0</inkml:trace>
  <inkml:trace contextRef="#ctx0" brushRef="#br0" timeOffset="159112.77">27583 19149 0,'0'-33'15,"33"33"-15,0-33 32,0 33-32,0 0 15,33-33-15,133 0 16,98 33 0</inkml:trace>
  <inkml:trace contextRef="#ctx0" brushRef="#br0" timeOffset="159511.73">28740 18885 0,'0'0'15,"33"0"-15,-66-33 16,0 33 0,0-34-1,0 1 1,0 66-1,-33 1 1,0 32 0,0 33-1,-1 66 17,101-65-17,-34-67-15,66 99 16,-33-99-16,33 0 15,99 33 1,34-99 0,-34-99-1,-132 99-15,33-33 16,-66 33-16,0-1 0,-33-65 16,0 66-16,-66-66 15,-99 0-15</inkml:trace>
  <inkml:trace contextRef="#ctx0" brushRef="#br0" timeOffset="160295.66">26061 17793 0,'0'-33'32,"-33"33"-17,33-33-15,33 66 32,1 0-1,164 199-16,0 32 1,-98-98 0,-100-133-16,66 99 15,-66-99-15,0 33 16,33 100 0,-33-34-1,-33 0 1,33-99-16,-33 100 15,0-100-15,-67 165 16</inkml:trace>
  <inkml:trace contextRef="#ctx0" brushRef="#br0" timeOffset="161062.57">29501 17562 0,'0'-33'31,"33"33"1,-33 33-17,33 0 1,0 33-16,0 0 31,33 66-15,1-32-1,-67-67-15,33 0 16,-33 0-16,33-33 16,0 0 15,0-33-15,0 33-16,33-99 15,133-34 1,32 34-1,34-66 1,65 32 0</inkml:trace>
</inkml:ink>
</file>

<file path=ppt/ink/ink5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8:42:47.503"/>
    </inkml:context>
    <inkml:brush xml:id="br0">
      <inkml:brushProperty name="width" value="0.05292" units="cm"/>
      <inkml:brushProperty name="height" value="0.05292" units="cm"/>
      <inkml:brushProperty name="color" value="#C00000"/>
    </inkml:brush>
  </inkml:definitions>
  <inkml:trace contextRef="#ctx0" brushRef="#br0">13692 12039 0,'0'0'0,"0"-34"31,0 68 94,33-34-109,-33 33-16,33-33 0,33 99 15,1 0 1,-67-66 31,33-33-47,-33 33 15,33-33 17,0 0-17,99-66 1,34-33 0,98-33-1,-132 98 1,34-32-1,-100 33 1,-33 33 0</inkml:trace>
  <inkml:trace contextRef="#ctx0" brushRef="#br0" timeOffset="6133.41">22159 12700 0,'0'0'0,"0"-33"31,33 33-16,-33-33-15,0 0 16,33-33 0,-66 33-1,33-1-15,-33 1 16,0 0-16,0 0 16,-166-33-1,1-33 1,132 99-16,-232-66 15,232 33 1,-265 0 0,0-34-1,-132 34 1,133 0 0,-1 0-1,265 33-15,-364 0 16,331 0-16,-67 0 15,100 0-15,-198 0 16,197 33-16,-197 0 16,32 0-1,-65 67 1,65-1 0,34-33-1,165-33-15,-133 66 16,133-99-16,0 33 15,-66 34-15,33 32 32,0 33-17,66 0 1,66 34 0,0-1-1,-33-132-15,66 66 16,-66-66-16,100 34 15,197 65 1,-32-33 0,132 0-1,0-33 1,-99 1 0,32-34 15,67-33-31,-33 33 15,-33 0 1,66 0 15,-99-33-15,-67 0 0,67 0-1,-298 0-15,232 0 16,-199 0-16,99-33 15,133-33 1,-133 0 0,34-34-1,-34 1 1,-66-33 0,-33-34-1,-66 133-15,0-198 16,0 198-1,-99-199-15,-66 34 32,-298-67-32</inkml:trace>
  <inkml:trace contextRef="#ctx0" brushRef="#br0" timeOffset="13364.72">10550 13891 0,'0'-33'0,"-33"33"16,33-34-16,0 1 16,-33 33-1,-33-99 1,33 33-1,-33 33 1,-33-33 0,-1 66-1,-32 33 1,33 33 0,-33 0-1,98-33-15,-65 66 16,99-65-16,-99 131 15,33 0 17,33 67-17,0 65 1,66-98 0,33 32-1,66-131 1,-99-67-16,133 0 15,-34-33-15,66-33 16,100-67 0,0-131-1,-133-34 1,-165 34 0,-66-1-1,-133 1 1,133 165-16,-99-34 15,-67 34 1</inkml:trace>
  <inkml:trace contextRef="#ctx0" brushRef="#br0" timeOffset="14097.65">13692 13990 0,'0'0'0,"0"-33"16,33 33-16,-33-33 16,-33 33-16,33-33 15,-33 0 1,-66-34 0,0 34-1,-100 66 1,34 34-1,-67 65 1,100 0 15,132-99-31,-66 100 16,66-67-16,0-33 0,0 198 16,0-165-16,33 100 15,0-100-15,33 99 16,199 34-1,-1-100 1,-164-99-16,197 0 16,-231 0-16,100-66 15,-133 33-15,99-166 16,-99 166-16,0-231 16,-99-34-1,-99-33 1,-100 67-1</inkml:trace>
  <inkml:trace contextRef="#ctx0" brushRef="#br0" timeOffset="19630.12">21729 14420 0,'0'0'0,"0"33"0,0-66 0,33 33 47,-33 33-16,33-33-31,-33 33 16,33-33-16,0 33 31,0 0-15,0 33 0,-33-33-16,0 0 15,33-33-15,-33 33 0,0 1 16,33-34-1,1 0 1,32 0 0,0-34-1,-33 1-15,99 0 16,-99 0-16,0 0 0,133-33 16,32-33-1,-132 66-15,100-33 16,-133 66-16,33-33 15,-33 33 17,-66 0-32</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8:07:40.658"/>
    </inkml:context>
    <inkml:brush xml:id="br0">
      <inkml:brushProperty name="width" value="0.05292" units="cm"/>
      <inkml:brushProperty name="height" value="0.05292" units="cm"/>
      <inkml:brushProperty name="color" value="#C00000"/>
    </inkml:brush>
  </inkml:definitions>
  <inkml:trace contextRef="#ctx0" brushRef="#br0">6813 3704 0,'0'-33'31,"0"0"0,0 0-31,0 66 141,0 0-126,33 0-15,0 33 16,66 100 0,-66-67-1,1-33 1,-1-33-1,-33-66 64,33 33-79,-33-33 31,33 33-16,0-33 1,0 33-16,0-33 16,66-33-1,199-100 1,-67 67 0,34-66-1,-67 66 1,-65-1-1,-67 34 1,0 33 0,-99 33 46,33 33-46,-33-33 15</inkml:trace>
  <inkml:trace contextRef="#ctx0" brushRef="#br0" timeOffset="81216.98">5655 8169 0</inkml:trace>
  <inkml:trace contextRef="#ctx0" brushRef="#br0" timeOffset="119567.99">1786 5622 0,'0'0'0,"0"-33"15,0 66 1,-33-33 0,33 33 31,0 1-32,0 32-15,0 66 31,33 0-15,-33-33 0,0-32-1,33-67 1,-66 0 0</inkml:trace>
  <inkml:trace contextRef="#ctx0" brushRef="#br0" timeOffset="120268">1753 5126 0,'-33'0'16,"33"-33"-16,-33 33 31,33 33-16,-33-33-15,0 33 16,-34 0 0,-32 67-1,0 32 1,33 33 0,33 1-1,33-34 16,0 33-15,33-32 0,0-34-1,66 33 1,0-66 0,67-33-1,32-33 1,34-99-1,-100 0 1,-99 99-16,99-132 16,-99 132-16,-33-33 0,67-67 15,-1-65 1,-66-33 0,-66-1-1,-67-32 1,-32 98 15,0 100-15,-67 99-16</inkml:trace>
  <inkml:trace contextRef="#ctx0" brushRef="#br0" timeOffset="144733.99">14420 5689 0,'0'-34'32,"-33"34"-1,33 34 219,33-34-250,-33 33 0,0 0 15,0 33 1,0-33 0,0 0-1,0 0 32,0 0-16,0 0 1,0 0-17,33 33 17,-33-33-17,0 34-15,0 65 16,0-99-16,0 0 0,0 0 31,0 0-15,0 0-16,0 0 15,0 0 17,0 1-17,0-1 16,33 0-31,-33 0 16,0 0 0,0 0 15,0 0-15,0 0-1,0 0 1,0 33-1,-33-66 1,33 33 0,0 0-1,0-99 79</inkml:trace>
  <inkml:trace contextRef="#ctx0" brushRef="#br0" timeOffset="158333.99">17330 5490 0,'0'0'0,"33"0"78,0 0-63,-33 33 79,33 0-63,0 33-15,-33-33-16,34 1 31,-1-1-15,-33 0 0,33 0-16,0 33 15,0-66-15,0-33 31,66-33-15,67-34 0,65-32-1,-99 66 1,-32 0 0,-34 33-1,-66 66 110,-33-33-109</inkml:trace>
  <inkml:trace contextRef="#ctx0" brushRef="#br0" timeOffset="160804.99">17132 3936 0,'0'-33'63,"-33"33"-63,33-33 15,0-1 1,-33 1 0,33 0-16,-33-66 15,-1 66 1,-65-99 0,66 132-16,-33-99 15,-33-34 1,-67 1-1,34 33 1,33-1 0,33 67-1,0 0 1,33 33 0,33 33 109</inkml:trace>
  <inkml:trace contextRef="#ctx0" brushRef="#br0" timeOffset="195157.99">30460 5920 0,'0'-33'63,"0"66"77,33-33-140,-33 33 16,99 66 0,34 1-1,-67-34 1,-33-33-1,0 0 1,0 0 47,-33 0-32,33-33-16,0 0 48,-33-33-47,33 33-16,33-66 15,133-33 1,-67 32-1,34-32 1,-1 33 0,-66 33-1,-33 0 1,34-33 0,-1 33-1,-33-33 1,-33 66 15,-33-34 0</inkml:trace>
  <inkml:trace contextRef="#ctx0" brushRef="#br0" timeOffset="198322.99">1290 9757 0,'0'0'0,"-33"-34"0,66 34 32,-33-33-32,33 33 15,-33-33 1,99-33 0,-33 66-1,0 0 1,1 33-1,-34 66 1,0 67 15,-66-1-15,-33 1 0,32-67-1,1-99 16,33 33-15,-33-33-16,33 33 31,33-66-31,0 0 16,1 33-16,65-66 16,-66 33-16,0 33 0,66-34 15</inkml:trace>
  <inkml:trace contextRef="#ctx0" brushRef="#br0" timeOffset="198823.99">1389 9128 0,'0'0'0,"0"-33"0,-33 33 16,0 0-16,33-33 15,-66 33 1,33 66 0,-67 33-1,-32 100 1,99-166-16,-33 165 15,33-165 1,33 34-16,0-1 0,-33 66 0,0 66 31,99 67-15,33-100 0,100-65-1,98-34 1,67-99-1,-99-67 1,-67-98 0,-165-67-1,-132-98 1,-66 98 0,-232 33-1</inkml:trace>
  <inkml:trace contextRef="#ctx0" brushRef="#br0" timeOffset="205841.99">13064 8665 0,'0'0'16,"0"-33"-16,-33 33 16,66 0 15,-33 33 16,33-33-32,-33 33 1,33-33-16,33 99 16,33-32-1,1 32 1,-34-33-1,0-33 1,-33-33 15,-33-33-15,66 0 0,0-66-1,66-1 1,-98 67-16,131-99 15,-132 99-15,132-99 16,-65 66 0,-1-1-1,-66 67 1,-66 33 15</inkml:trace>
  <inkml:trace contextRef="#ctx0" brushRef="#br0" timeOffset="211107.99">14288 8731 0,'0'33'94,"0"0"-16,0 0-78,0 1 16,0-1-16,0 132 16,0-33-1,0 1 1,0-67-1,0 0 1,0 0 0,0 0 15,0 0-15,0-33-1,0 34 1,0-34-1,0 0 1,0 0 0,0 0-1</inkml:trace>
  <inkml:trace contextRef="#ctx0" brushRef="#br0" timeOffset="-210209.75">15478 11542 0,'33'0'15,"-66"0"48,66-33-1,0 0-46,-33 0-1,33 33-15,-33-33 0,33-33 16,67 33 0,-34 33-1,33 66 1,-33 0 0,-33-66-16,33 66 15,-33-66-15,1 33 16,32 1-1,33-68 1,-33 1 0,0 0-1,-33 0 1,0 33 15,0 0 0,0 0-15,1 33-16,32 0 16,-33 0-16,0-33 0,33 34 15,0-68 1,33 1 0,-33 0-1,1 0 1,-1 33-1,-33 0 1,33 33 15,33 0-15,-66 0 0,33-33-1,34 0 1,-34-33-1,0 0 1,0 33 0,-33 0-1,0 33 1,33 0 0,34 1-1,-34-34 1,33 0 15,-33-34-31,0-32 16,0 33-1,-33 0 1,34 66 15,-34 0-15,33 0-1,33 0 1,-33-33 0,33-33-1,-32 0 1,-1-33 0,0 33-1,0 66 1,-33 33-1,33 34 1,0-34 0,34-33 15,-67-33-15,33-66-1,-33 33 1,33-1-1,-33 1 1,33 66 0,-33 1-1,33 32-15</inkml:trace>
  <inkml:trace contextRef="#ctx0" brushRef="#br0" timeOffset="-198682.73">17462 11046 0,'0'-33'47</inkml:trace>
  <inkml:trace contextRef="#ctx0" brushRef="#br0" timeOffset="-197876.73">17462 11046 0,'34'0'16,"-34"-33"46,0 66 48,-34-33-79,1 33-15,0-33-16,0 0 15,0 0 1,0 0-16,0 0 78,0 0-62,0 0-1,0 0-15,-33 0 16,0-33 0,32 33-1,1 0 1,-33 0-1,33 0 1,0 0 0,-33 0-1,33 0 1,0 0 15,0 33-15,0-33-1,0 0 1,0 0 0,-1 0-1,34 33-15,-33-33 16,0 0 0,33-33 30</inkml:trace>
  <inkml:trace contextRef="#ctx0" brushRef="#br0" timeOffset="-196721.75">16503 10914 0,'33'-33'31,"-33"0"16,0 66 31,-33-33-47,0 33 0,0-33-15,33 33 0,-33 0 15,0-33-16,0 33 17,0 0-1,0 0-15,0-33 15,0 0 0,33 33-15,-33-33 77,33 34 17,33-34-95,0 0 48,0 33-32,0-33-15,0 0 15,0 33-15,99 0-1</inkml:trace>
  <inkml:trace contextRef="#ctx0" brushRef="#br0" timeOffset="-194495.75">17595 11112 0,'33'0'94,"66"0"-47,-66 0-47,0 0 15,0 0 1,33 0 0,1 0-1,-1 0 1,-33 0 0,33 0-1,-33 34 1,0-34-1,0 0 1,0 0 0,0 33 15,0-33 0,0 0 0,1 0-15</inkml:trace>
  <inkml:trace contextRef="#ctx0" brushRef="#br0" timeOffset="-193745.75">18190 11013 0,'0'33'94,"33"-33"-47,-33 33-31,33-33-16,0 0 15,-33 33 1,33-33-16,34 34 16,-34-34-1,33 33 16,-66-66 16,-33 66 47,0-33-63,0 33-31,-1 0 16,-32 0 0,0 0-1,33 0 16,0-33-15</inkml:trace>
  <inkml:trace contextRef="#ctx0" brushRef="#br0" timeOffset="-186628.73">18322 9161 0,'0'-33'15,"0"0"17,-33 33-32,33-33 15,-33 33-15,-66-66 31,-33 0-15,66 33 0,-67 0-1,-32-1 1,33 34 0,99 0-16,-67 0 15,67 0-15,-33 0 16,-66 67-1,66-34 1,-34 66 0,34-33-1,66-33-15,-33 33 16,0-33-16,33 33 16,0-32-16,-33 65 15,66-99 1,-33 66-1,0-33-15,0 33 16,33-33-16,-33 33 16,66 1-1,1-1 1,32 0 0,0 0-1,33 0 1,34-33-1,-67 0 1,66-33 0,-32 0-1,-34-33 1,33 0 0,-33-66 15,-33-33-31,-33 99 15,34-100 1,-67 67-16,33 0 16,-33-66-1,-66-34 1,-1 67 0,-65 0-1,0 33 1,66 33-1,-34 33-15</inkml:trace>
  <inkml:trace contextRef="#ctx0" brushRef="#br0" timeOffset="-184696.75">30659 8996 0,'0'0'0,"0"33"63,33-33-48,-33 33 17,33 0-17,-33 0 1,33-33-16,-33 33 0,33 0 31,0 33-15,-33-33-1,33 1 1,0-34 0,0 0-1,0 33 1,33-33-1,1-33 1,-34 33-16,66-67 16,-66 67-16,99-66 15,100 0 1,-1-33 0,-198 66-16,133-33 15,-133 66 1,0 0-16,33-33 0,0 0 31,-33 33-15,-33-34 31</inkml:trace>
  <inkml:trace contextRef="#ctx0" brushRef="#br0" timeOffset="-182045.75">1290 12204 0,'0'0'0,"-33"0"0,33-33 16,-33 33 15,33-33-15,33 33-1,0-33 1,33 0 0,33 33-1,-33 66 1,-66 0 0,0-33-16,-33 66 15,33-66 1,-66 33-16,33-33 31,33 1-15,0-68-1,66 1 1,0 33 0,1-33-1,-34 33 1,0 33-1,-33 34 1,-33 65 0,-34-33-1,-65-33 1,66-66-16,-66 33 16,99-33-16,-166-99 15</inkml:trace>
  <inkml:trace contextRef="#ctx0" brushRef="#br0" timeOffset="-181580.73">1191 11642 0,'0'0'0,"-33"0"0,-1 33 16,1 0 0,0-33-16,-66 99 15,-66 99 1,66 1 0,32-1-1,67 34 16,33-67-15,-33-132-16,133 100 16,-100-100-16,132 99 15,166-99 1,99-165 0,-66-100-1,-232-32 1,-132 231-16,-33-133 15,33 133-15,-199-165 16,-65-1 0,-1 133-1,67 66-15</inkml:trace>
  <inkml:trace contextRef="#ctx0" brushRef="#br0" timeOffset="-178547.75">9227 14354 0,'0'-33'16,"33"33"0,-33-33-1,33 33-15,1-34 16,-1 34 0,66 34-1,-33 32 1,0 0-1,33 0 1,-66 0 0,34-66-1,-1-33 1,0-33 0,0 33-1,0 0 1,-33 66 15,33-33-15,1 66-1,-1-33 1,0 0 0,-33-33-16,33-66 15,-33 66-15,33-33 16,-33 0-16,33-33 15,-32 66-15,-1-33 16,0 0 0,0 66-1,0 0 1,0 0 0,0 0-1</inkml:trace>
  <inkml:trace contextRef="#ctx0" brushRef="#br0" timeOffset="-170831.75">12932 12204 0,'-34'0'16,"34"33"-1,34-33 16,-34 33 1,33-33-17,-33 33 1,33-33-16,0 66 16,0-33-1,0 33 16,0-32-31,0-1 16,0-33 15,0 0-15,33-33 0,34-34-1,98-32 1,-33 0-1,-99 66 1,1 0 0,-34 33-1,33 33 1</inkml:trace>
  <inkml:trace contextRef="#ctx0" brushRef="#br0" timeOffset="-170063.75">14254 12072 0,'0'0'0,"0"-33"0,0-1 16,34 34-1,-34 34 32,0-1-31,0 0-16,0 66 15,0 0 1,0 66 15,0 1-15,0-34 0,0 34-1,0-67 1,33 0-1,-33-33 1,33-33 0,-33 0-1,0 0 1</inkml:trace>
  <inkml:trace contextRef="#ctx0" brushRef="#br0" timeOffset="-166415.75">17429 14486 0,'0'0'0,"-33"0"47,0-33-32,0 33 1,0 0-16,0 0 16,-33 0-1,0 0 1,-33-33-1,-34 33 1,34 0 0,66 0-16,-66 0 15,33 0 1,33 0-16,-100 0 16,67-33-1,-33 33 1,33 0-1,0-33 1,33 0 0,-1 33 15,1 0-15,100 0-1</inkml:trace>
  <inkml:trace contextRef="#ctx0" brushRef="#br0" timeOffset="-165746.75">16371 14122 0,'0'-33'16,"-33"33"31,0-33-32,33 66-15,-33-33 16,-33 33 0,33-33-16,-133 66 15,133-33-15,-99 34 16,99-34 31,0-33-32,0 33 1,-33 0-16,99 0 141,0-33-141,0 33 31,33-33-31,33 33 16,-33-33-16,199 66 15,-199-66 1,33 0-1,-33 99 1</inkml:trace>
  <inkml:trace contextRef="#ctx0" brushRef="#br0" timeOffset="-164615.74">17859 14519 0,'33'0'78,"1"33"-62,-1-33-1,0 0-15,-33 33 0,66-33 16,33 33 0,66 0-1,-32 0 1,32-33 0,-66 0-1,-66 0-15,100 0 16,-100 0-1,0 0-15,33 0 0,33 0 32,-33 0-17,0 0 1,1 0 0,-34 33-1,0-33 1,0 0 15,-33 34-31</inkml:trace>
  <inkml:trace contextRef="#ctx0" brushRef="#br0" timeOffset="-164081.75">19248 14321 0,'0'0'0,"-33"0"0,33-33 15,-33 33 1,0 0 15,33 33-15,33-33-16,-33 33 16,100 33-1,-34 0 1,66 33-1,-66 0 17,0-32-17,-33-34 1,-66-33 0,0 33-1,-33 0 1,0 33-1,-33 0 1,33 0 0,32-66-16,-32 33 15,66 0-15,-66-33 16</inkml:trace>
  <inkml:trace contextRef="#ctx0" brushRef="#br0" timeOffset="-159932.74">30394 12502 0,'33'0'62,"-33"33"-46,0 0-1,33-33-15,0 132 32,0-66-32,33 66 31,-32-32-15,-1-1-1,0-33 1,0-33-1,0-33 1,0 0 0,33-33-1,-33 33-15,33-33 16,-33 0-16,100-33 16,98-67-1,-66 34 1,100 0-1,-33 66 1,-100 0 0,-132 0-16,66 33 31,-33 0-31,-33 33 16</inkml:trace>
  <inkml:trace contextRef="#ctx0" brushRef="#br0" timeOffset="-153900.75">20968 13295 0,'0'0'0,"-33"0"31,33 33 0,-33-33-31,33 33 16,-66 1-1,66-1-15,-66 66 16,33-66 0,0 33-16,0-33 0,-34 66 31,67-66-31,-33 0 16,0 34-1,0-1 1</inkml:trace>
  <inkml:trace contextRef="#ctx0" brushRef="#br0" timeOffset="-153566.75">20571 13328 0,'0'-33'0,"0"66"63,0 0-47,33 1-16,-33-1 15,0 0-15,34 33 16,-1 99-1,0-132 1,33 66 0,-66-65-16,33-1 15,-33 0-15,33-33 16,-66 0 0</inkml:trace>
  <inkml:trace contextRef="#ctx0" brushRef="#br0" timeOffset="-153333.75">20373 13626 0,'33'33'31,"0"-33"-16,0-33 1,99 33 0,34-33-1,32 0 1</inkml:trace>
  <inkml:trace contextRef="#ctx0" brushRef="#br0" timeOffset="-152446.75">19910 9823 0,'0'33'16,"-33"-33"15,0 33-15,33 0-1,-33-33-15,0 66 16,-67 66-1,34 1 1,0-1 0,33-132-16,0 99 15,33-66 1,-33 0-16</inkml:trace>
  <inkml:trace contextRef="#ctx0" brushRef="#br0" timeOffset="-152145.75">19513 9889 0,'0'33'62,"0"0"-46,33-33-16,-33 33 16,33 66-16,33-33 15,0 34 17,-32-67-32,32 33 15,-33-33-15,0-33 16,0 99-1</inkml:trace>
  <inkml:trace contextRef="#ctx0" brushRef="#br0" timeOffset="-151932.75">19414 10186 0,'0'0'0,"0"-33"15,0 66 1,33-33 0,-33-33-1,33 33-15,66 0 32,265-66-32</inkml:trace>
  <inkml:trace contextRef="#ctx0" brushRef="#br0" timeOffset="-141085.75">19381 15710 0,'0'0'0,"0"-33"16,-33 33-16,33-34 15,0-32 17,0 33-17,0 66 63,33-33-78,0 66 16,-33 1-16,66 32 16,0 0-1,-33-66 1,0 0-1,-33-66 1,66 33 0,34-66-1,98-66 1,34-1 15,98 1-15,-264 99-16,232-99 15,-265 99-15,99 0 16,-65-34 0,-67 67-1,-67 100 1</inkml:trace>
  <inkml:trace contextRef="#ctx0" brushRef="#br0" timeOffset="-133868.75">21960 15710 0,'0'-33'15,"0"66"142,0 0-157,0 0 15,0 0 1,0 165-1,33-98 1,-33-67 0,34 33-16</inkml:trace>
  <inkml:trace contextRef="#ctx0" brushRef="#br0" timeOffset="-133369.75">22423 16073 0,'0'-33'0,"0"66"46,34-33-14,-1 34-17,0-34 1,-33 33 0,33 0-1,0 33 1,-33 33-1,-33-33 1,-66 0-16</inkml:trace>
  <inkml:trace contextRef="#ctx0" brushRef="#br0" timeOffset="-132670.74">22953 15743 0,'0'0'0,"0"-33"16,-33 33-16,33-33 16,0-1-1,33 1 1,-33 0-1,66 0 1,0 33 0,0 0-1,0 33 1,-66 67 15,-33-1-31,-33 0 31,33-66-15,0 0 0,33-66-1,33 33 1,0-33 0,0 33-16,33-66 15,-33 66-15,0 0 16,33 66-1,-66-33 17,0 66-32,-66-33 15,66-32-15,-66-1 16,33-33 0,-66 33-16,-100-99 15</inkml:trace>
  <inkml:trace contextRef="#ctx0" brushRef="#br0" timeOffset="-132370.74">23713 16073 0,'0'34'63,"-33"-1"-48,33 0-15,0 0 16,-99 132-16</inkml:trace>
  <inkml:trace contextRef="#ctx0" brushRef="#br0" timeOffset="-131834.75">24209 15544 0,'-33'0'0,"33"33"0,0 0 15,-33-33 1,33 33 0,-33 1-1,33 32 1,0-33 0,33 0-1,0 33 1,33 0-1,1-33 1,-1 0 0,0 0-1,-33 0 1,0 1 15,-33-1-31,-33 0 31,-33 0-15,0-33 0,-34 0-1,1-66-15</inkml:trace>
  <inkml:trace contextRef="#ctx0" brushRef="#br0" timeOffset="-131633.75">24209 15577 0,'0'0'0,"0"-33"0,67 33 47,-34 0-31,0-33-1,231 33-15</inkml:trace>
  <inkml:trace contextRef="#ctx0" brushRef="#br0" timeOffset="-131219.75">25135 16173 0,'0'-33'0,"-33"33"16,0 0-1,33-33 1,-33 33-1,0 0 1,66 0 0,0 0-1,0 0 1,0 0 0,34 33-1,-1 33 1,-66 0-1,0-33-15,0 33 16,-33-33-16,0 33 16,-166 34-1</inkml:trace>
  <inkml:trace contextRef="#ctx0" brushRef="#br0" timeOffset="-130653.74">25367 15643 0,'0'0'0,"-33"0"16,66 0 47,-33-33-63,33 33 15,0 0 1,66 0-1,34 33 1,-67-33 0,-33 0-16,0 0 15,-33 34 63,-33-34-78,33 33 32,0 0-17,0 0 1,-33 33-16,33 33 31,0 33-31,0-98 16,-33 164-16</inkml:trace>
  <inkml:trace contextRef="#ctx0" brushRef="#br0" timeOffset="-130220.74">26194 16272 0,'0'0'0,"-33"0"32,33-33-17,-33 33-15,33-33 31,0 0-15,33 33 0,0 0-1,0 0 1,33 33 0,-33 0-1,0 33 1,-33-33-16,0 33 15,0-33-15,0 0 16,-66 33 0,-66 1-1</inkml:trace>
  <inkml:trace contextRef="#ctx0" brushRef="#br0" timeOffset="-129587.74">27153 15941 0,'-33'0'94,"0"0"-94,0 0 16,0-33-16,0 33 15,-34 0 1,-65 0 0,132-33-16,-66 33 15,33-33-15,0 0 16,0-99 0,33 65-1,33 1 1,33 0-1,0 66 1,33 0 0,1 33-1,-1 33 1,-33 0 0,-66-32-1,0 65 1,0-66-16,0 66 15,-33 33 1,-66 1 0,32-67-1,-65 33-15</inkml:trace>
  <inkml:trace contextRef="#ctx0" brushRef="#br0" timeOffset="-128803.74">27517 15280 0,'0'0'0,"0"-33"15,0 0 1,33 33 0,-33-34-1,33 34-15,33 0 31,33 67-15,-33 32 0,-66 0-1,-66 66 1,0-65 0,-33-1-1,66 0 1,33-33-1,33-33 1,33 0 0,0 34-1,-33-1 1,0 33 15,-33 0-31,-33 0 31,33 1-15,-33-34 0,33 33-1,0 0 1,0 0 0,-132 67-1</inkml:trace>
  <inkml:trace contextRef="#ctx0" brushRef="#br0" timeOffset="-127736.73">21597 14982 0,'0'-33'0,"-33"33"16,33-33 15,-34 33-31,1 0 0,33 33 16,-66 0-1,0 33 1,0 33 0,33 1-1,66 32 1,33-33-1,0 0 1,-33-33 0,-33 34-1,0-67 1,-33 99 15,33-33-31,0-33 31,33 1-15,0-67-16,0 33 16,1-33-16,-1 33 15,0 33 1,-33 33 0,0-66-16,0 66 15,-33-66-15,33 100 16,-33-34-1,-1-33 1,-32 33-16</inkml:trace>
  <inkml:trace contextRef="#ctx0" brushRef="#br0" timeOffset="-126670.74">20505 15908 0,'33'0'63,"-33"33"-48,33-33-15,0 0 16,1 0 0,-1 0-16,66 0 15,0 0 1,-33 0 0,-33 0-1</inkml:trace>
  <inkml:trace contextRef="#ctx0" brushRef="#br0" timeOffset="-126404.74">20505 16239 0,'0'0'0,"33"0"47,0 0-32,0 0 1,1-33-16,-1 33 16,0 0-16,66 0 15,33 0 1</inkml:trace>
  <inkml:trace contextRef="#ctx0" brushRef="#br0" timeOffset="-124370.73">20108 15610 0,'0'-33'0,"0"0"15,33 33 1,-66-33 0,33 0-1,-33-33 1,-33 33-1,33 0 1,-66 33 0,0 0-1,-34 33 1,67 66 0,-33 0 15,33-33-16,33 67 1,0-34 0,33-66-16,0 66 15,0-66-15,33 34 16,0 32 0,33-33-1,66 33 1,-33-66-1,67 0 1,-34-33 0,0-33-1,-65-33 1,32-99 15,-99-1-31,-66-98 16,-34 65 15,-131-32-31</inkml:trace>
  <inkml:trace contextRef="#ctx0" brushRef="#br0" timeOffset="-113972.73">6978 16702 0,'-33'0'0,"66"0"16,-33 0 31,0-33 0,33 33-32,-33-33-15,0 0 16,34-34 0,-1 34-1,0 0 1,0 33 15,33 0-31,-33 33 16,33-33-16,133 100 15,-133-67-15,33 0 16,-33-33 0,33-33-1,1 0 1,-67 0 0,-33-1-16,66 34 15,-33 0 1,0 0-1,0 34 1,33-1 0,33 0-1,1-33 1,-1-66 0,-33-1-1,33 1 1,-66 66-1,33 0 1,34 66 0,98 34-16</inkml:trace>
  <inkml:trace contextRef="#ctx0" brushRef="#br0" timeOffset="-106005.73">11443 17959 0,'0'0'0,"0"-33"0,-33 33 31,33-34-15,33 1 0,-33 66 46,33-33-46,-33 34-1,33-1-15,-33 0 16,33 0-16,67 99 16,-1-33-1,-33 34 1,-33-100-1,0 0 1,-33-66 15,33 0 32,-33-1-48,33 34-15,100-132 16,65 0 0,34-33-1,-100 32 1,-99 133-16,66-66 16,-66 33-1,0 33 1,-66 0 62,0 0 0</inkml:trace>
  <inkml:trace contextRef="#ctx0" brushRef="#br0" timeOffset="-98451.74">7673 18091 0,'0'-33'31,"0"0"1,33 33-17,-33-33 1,0 66 78,33-33-94,-33 33 15,33 0-15,0 33 16,0-33 0,-33 0 15,33-33 0,-33 33-31,33-33 63,1-33-48,-34 0-15,33 33 0,99-165 16,-99 132-1,99-100 1,-99 67 0,0 66-16,0-33 31,-66 33 94</inkml:trace>
  <inkml:trace contextRef="#ctx0" brushRef="#br0" timeOffset="-85673.74">14817 17826 0,'0'0'0,"0"-33"15,-33 33 1,33-33 15,0 66-31,0 0 47,33-33 16,-33-33-48,33 33-15,0-33 16,0 33 0,0-33-16,66-33 15,0 33 1,-32 0-1,-34 66 1,33 0 0,0 33-1,0-33 1,-33-33 0,33 33-1,-33-33-15,0-33 16,34 0-1,32 0 1,0 0 0,0 33-1,-33 0 1,34 66 0,-1-33-1,33 0 1,0-66-1,1-33 1,-34 0 0,0 0-1,0 66 17,34 0-17,-34 66 1,33 0-1,33-33 1,-32-33 0,65-66-1,1-66 1,-67 65 0,66 1-1</inkml:trace>
  <inkml:trace contextRef="#ctx0" brushRef="#br0" timeOffset="-53497.74">21663 21630 0,'-33'0'0,"33"-33"63,-33 33-32,66 33 78,-33 0-93,33 0 15,-33 33-15,33-33-1,-33 0 1,99 99 0,-99-99-1,33-33 16,-33-33-31,132 0 16,67-99 0,65 0-1,-65-1 1,-100 100 0,-33 0-1,-33 33 32</inkml:trace>
  <inkml:trace contextRef="#ctx0" brushRef="#br0" timeOffset="-44898.74">26359 21729 0,'-33'0'0,"0"0"47,33-33 47,33 33-63,-33-33-15,33 0-1,0 0-15,0 0 0,33-1 16,1 1 0,-67 66-16,66 1 15,-66-1 1,33 0-16,-33 66 15,0 0 1,-33 0 15,0-33-15,-34 1 0,34-34-1,-33 0 1,0-33-1,33 0 1,0 0 0,0-33-1,33 0 1,0-34 0,66-32-1,-33 33 1,0 33-1,33-33 17,0 33-17,-32 0 1,-1 33 0,0 0-1,0-33 1,0 66-1,-33 0 1,33-33 0,-33 33-1,0 33 1,-33 0 0,0 0-1,33 0 1,-33-32-1,33-1 1,33 0 15,0-33-15,0 0 0,0 0-16,0 0 15,0-33-15,33 0 16,0-100-1</inkml:trace>
  <inkml:trace contextRef="#ctx0" brushRef="#br0" timeOffset="-44515.74">27318 21167 0,'0'0'0,"0"33"31,-33 0-16,0 33 1,-33 66 0,66-66-16,-33 100 15,33-133-15,-33 165 16,0 1 0,-33-34-1,-1 34 1,34-1-1</inkml:trace>
  <inkml:trace contextRef="#ctx0" brushRef="#br0" timeOffset="-43845.74">27583 21696 0,'-33'0'47,"33"33"-32,0 0 1,0 0-16,-33 33 16,33-33-16,-33 133 31,0-1-15,33-66-1,-34 0 1,34-65-1,0-68 17,34 1-17,-1-33 1,0 0 0,66-66-1,-33 99 1,66-33-1,1 32 1,-67 68 15,0 32-15,-66 0 0,0 33-1,-33 33 1,-66-32-1,32-34 1,34-33-16,-66 0 16,66-33-16,-165-33 15</inkml:trace>
  <inkml:trace contextRef="#ctx0" brushRef="#br0" timeOffset="-43182.74">25235 22126 0,'-33'0'47,"66"0"-16,0-33-16,0 33 1,0 0 0,66 0-1,0 0 1,1 0 0,-67 33-16</inkml:trace>
  <inkml:trace contextRef="#ctx0" brushRef="#br0" timeOffset="-42946.74">25268 22324 0,'0'0'0,"33"0"62,0 0-46,0 0-16,0-33 0,0 33 16,33 0-1,33-33 1,-65 33-16,98-66 0</inkml:trace>
  <inkml:trace contextRef="#ctx0" brushRef="#br0" timeOffset="-42545.74">25499 21795 0,'0'0'0,"-33"-33"15,33 66 32,33-33-31,-33 33-16,33-33 0,-33 33 0,133 33 31,-1 34-15,-33-34-1,33 0 1,-132 0-1,-33 0 1,-66 33 0,-33 34-1,33-67 1,66 0 0</inkml:trace>
  <inkml:trace contextRef="#ctx0" brushRef="#br0" timeOffset="-41782.73">28244 21299 0,'0'33'62,"33"-33"-62,-33 33 0,0 0 16,33 0-16,0 100 31,-33-100-15,34 0-1,-1-33 16,-33-33-15,99-34 0,33 1-1,67-99 1,65 0 0,-65 65-1,-34 1 1</inkml:trace>
</inkml:ink>
</file>

<file path=ppt/ink/ink6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8:46:53.571"/>
    </inkml:context>
    <inkml:brush xml:id="br0">
      <inkml:brushProperty name="width" value="0.05292" units="cm"/>
      <inkml:brushProperty name="height" value="0.05292" units="cm"/>
    </inkml:brush>
  </inkml:definitions>
  <inkml:trace contextRef="#ctx0" brushRef="#br0">7971 1124 0,'-33'0'157,"-1"34"-157,1-1 15,33 0 16,0 0-15,-33 66 0,33 66-1,33-132 1,-33 1 0,0-1 46,0 33-31,0-33-15,0 0 15,0 33 0,0 0-15,0 0 15,33 0 1,-33 1-17,0-1 16,0 0-31,-33-33 16,33 66 0,0-33-1,0-33 1,0 0 0,33 67-1,34 32 16,-67-66-15,33-33 0,0-33-1,0 0 17,-33-33-17,66 0 1,-33 33-1,66 0 1,-33 0 0,34 33-1,-1 0 1,0-33 0,33-33 15,-66 33-16,34-33 1,-34 0 0,0 33-1,0 0 1,33 0 0,1 0-1,32 33 1,0-33-1,-66-33 1,34 0 0,-34 0-1,-33 0 17,0 0-32,33 33 15,0 33 16,33 33-15,34-33 0,-34-33-1,33 0 1,-66-33 0,-33 0-1,0 0-15,34 0 16,-34 33-16,0 0 15,33 33 1,0 0 0,33 66-1,-33-99 1,34 0 0,-67 0-16,0 0 15,0 0 1,0-33-1,0 0 1,0 0 0,0 33-1,66 33 1,1 0 0,-34 0-1,33 0 1,-66-33-16,66 0 15,-66 0-15,33 0 16,1-33 0,-1 33-1,-33 0 1,0 0 0,0 33-1,0 0 1,33 0 15,0 0-15,-33-33-1,33-33 1,1 33 0,-1-66-1,0 66 1,-66-33-16,33 33 15,0 0-15,-33-33 32,33 33-1,0 0 0,0 0-15,-33-33-1,66 0 1,1 0 0,-34 33-1,0-66 1,-66 33 0,33-34-1,-33 34 1,0 0-1,33-33 1,-34 0 0,34 0-1,-33-66 1,33 65 0,-33-65-1,0 66 1,0 0 15,33 33-15,-33 33-1,0 0 1,0 0 15,33-33-15,-66-33-1,0-34 17,-34 34-32,-32-33 15,0 99 1,33 33 0,-67 33-1,34 0 16,-33 34-15,-1-67 0,1-66-1,33-34 1,-1 1 0,34-33-1,-33 66 1,-1 0-1,34 66 1,-33 33 0,33-33-1,-34 0 1,1-33 0,-66-66-1,65 0 16,100 33-31,-132-33 16,132 66-16,-66-33 16,-34 33-1,67 0-15,-33 33 16,66 0-16,-66 0 16,-34 0-1,-65 0 1,66-33-1,-1-33 1,-32-33 0,-33 0-1,-1-34 1,67 67 0,0 66 15,32 67-31</inkml:trace>
  <inkml:trace contextRef="#ctx0" brushRef="#br0" timeOffset="3295.86">7805 1158 0,'0'0'0,"0"33"0,-33-33 0,33 33 15,0 0-15,-33 33 16,0 99 15,0 34-15,33-1-1,0-66 1,33 34 0,-33-67-1,33 0 1,-33-33-1,-33 1 1,33-34-16,0 33 16,0-33-16,33 33 15,0 33 17,33-33-17,0-33-15,67-66 16,-34 0 15,-33 33-15,0-33-1,0 0 1,34 0 0,98 33-1,0 0 1,-164 0-16,164 33 15,-165-33-15,66 33 16,100 0 0,-34-33-1,-33-33 1,-99 33-16,100-33 16,-100 33-16,99-33 15,33 33 16,-32-33-15,65 66 0,-32 0-1,-133-33-15,66 0 16,-66 0-16,66 33 16,-66-33-16,99-33 15,-98 33-15,32 33 16,-33-33-16,33 0 15,-33 0-15,33 0 16,33-33 0,34 0-1,-34 0 1,0 33 0,33 33-1,1 0 1,-1-33-1,0-66 17,-33 33-17,34-66 1,-34 66 0,-66 0-1,0 33-15,0 0 16,0 0-16,0 33 15,67 0 1,-1 33 0,33 33-1,-33-99 1,-33-33 0,-32-33-1,-34-33 1,33 32 15,33-32-15,-66 0-1,0 0 1,-33 0 0,-67-1-1,1-32 1,-33 0-1,33 33 1,33 66 0,33-1-1,-1 1 1,1 33 0,0-33-1,-33 0 1,33 0-1,-33-33 1,33 33-16,-66 0 16,-34-33-1,-65 33 1,165 33-16,-99 0 16,98 0-16,-98 66 15,-66 0 1,32 33-1,1 0 1,66-66 0,-34-66-1,-32-33 1,33-33 0,0 33-1,-34 33 16,34 33-15,-67 66 0,67 0-1,-66 0 1,65-33 0,100-33-16,-132 0 15,99-33-15,0 0 16,-100 0-16,34-33 15,66 33-15,33 33 0,-199-66 16,1 33 0,65 0-1,133 33-15,-99 33 16,99-33 0,-66 33-16,0 33 15,-34 0 1,34-33 15,33 0-15,-33-66-16</inkml:trace>
  <inkml:trace contextRef="#ctx0" brushRef="#br0" timeOffset="15342.35">20141 1224 0,'0'0'0,"0"-33"15,0 0 17,0 66-1,0 0 0,0 0-31,-33 198 16,0-32-1,33-166-15,0 66 32,0-66-32,0 99 15,33-32-15,0-34 16,34 33-1,-1-66 17,-33 0-17,0 0 1,-33 33 0,0 0-1,0 34 1,33-34-1,0-33 1,0 0 0,0 0-1,0-33 1,33 0 0,1 0-1,32-33 1,33 0-1,0 33 1,1-33 15,-34 0-15,33 33 0,-33 0-1,34-33 1,32 33-1,-33-33 1,-33 33 0,1 0-1,-1 0 1,0 33 0,67 0-1,-67-33 1,66 0-1,-66 0 17,-33-33-17,34 33 1,-1 0 0,0 33-1,33 0 1,1 0-1,65-33 1,-33-33 0,-32 0-1,-1 0 1,-66 0 0,-33 33-16,33 0 15,-32 0 1,-1 0-16,0 0 31,66 33-31,33 0 31,-33 0-15,-66-33-16,67 0 16,-67-33-16,33 33 15,33-33 1,-33 33-1,33 0 1,1 33 0,-1 0-1,-33 33 1,33-33 0,1-33-1,-34 0 1,0-33-1,0 33 17,33 33-17,33 0 1,-32 0 0,32 0-1,-33 0 1,0-66-1,34-33 1,-67 0 0,33-33-1,-66-34 1,0 67 0,0 0-1,-33 0 1,0 33-1,33-33 1,0 0 15,-33-34-15,34-32 0,-34 0-1,0 0 1,-34 65-1,1 67 1,-66 34 0,-66 65-1,-1 0 1,1-66 0,-100-99-1,100 0 1,0-67-1,32 1 1,1 66 15,0 33-15,99 33-16,-66 33 16,65-33-16,1 33 0,-66 0 15,-66 33 1,66-33-1,-67-33 1,34-33 0,0-33-1,-1 33 1,1 33 0,99 33-16,-99 0 15,99 0-15,-100 0 16,-98 67-1,-34-34 1,67-66 15,165 0-31,-199-66 16,199 66-16,-132-33 16,-1-34-1,-32 34 1,-34 0-1,100 33 1,99 0-16,-99 33 16,99-33-16,-66 33 15,32 0 1,-32 1 0,33-68-1,-33-65 1,-33-33-1,-34 66 1,34 0 15,-33 66-15,65 33 0,34 66-16</inkml:trace>
  <inkml:trace contextRef="#ctx0" brushRef="#br0" timeOffset="20324.16">992 2646 0,'0'-33'0,"-33"33"93,33 33-77,0 0 0,0 0-16,0 33 15,-33 99 1,0 34-1,33-1 1,0-165-16,0 100 16,0-100-16,0 33 15,0 0 1,0 0 0,0-33-1,33-33 1,-33 33-1,33 0 1,0 1 15,0-34-15,33 33 0,34-33-1,-34 0 1,-33-33-1,33-34 1,0 1 0,33 33-1,-99 0-15,67 33 16,-34-33-16,0 33 16,0 33-16,33-33 15,66 33 1,-33-33-1,34 0 1,-34-33 0,-33 0 15,0 0-15,-33 33-1,33-33 1,67 99-1,-67-33 1,66 66 0,33-66-1,-65-33 1,32-33 0,-33-33-1,0 0 1,-32 33-1,32 33 1,-66 0 0,66 33-1,-99 0-15,99 0 16,-33-33 0,133 33-1,-166-66-15,33 33 16,-33-33-16,33 0 15,0-33 1,1 33 0,32 0-1,0 33 1,0 33 0,0 0-1,-65 0-15,32-33 16,-33 33-1,66-33-15,-33 0 16,0-33 0,-33 0 15,34 33-15,-34 0-1,0 33 1,66 33-1,-33-33 1,33-33 0,-33-33-1,1 0 1,-1 0 0,0 0-1,-33 0 1,0 0-1,0 66 1,33 0 0,0 0 15,34-33-15,-34 0-1,0-33 1,-33 33-1,0-33 1,0 0 0,-33 0-1,0 0 48,0 0-48,0-67 1,0-65-16,-33 33 16,0-1 15,0 100-15,0 0-1,33 0 1,-33 33-1,0 0 1,-34 33 0,34-33-16,-66 33 15,66 0-15,-66-33 16,66-33 15,-66 33-31,-67-66 16,-65 33-1,98 33 1,1 33 15,-33 33-15,32-33 0,100-33-16,-66 33 15,66-33-15,-66-33 16,-33 33-1,99 0-15,-100-66 16,100 66-16,-33-33 16,-99 0-1,32 66 1,67 0 0,0 0-1,-33 33 1,-33 1-1,-34-34 1,-65-33 0,-1-67 15,100 34-15,99 33-16,-66-33 15,66 33-15,-34-33 16,-65 66-1,33 33 1,0 34 0,-34-34-1,34-33 1,-66-33 0,-100-33-1,100 0 1,-1-33-1,67 33 1,0-1 0,33 34 15,-33 34-31</inkml:trace>
  <inkml:trace contextRef="#ctx0" brushRef="#br0" timeOffset="24906.97">18124 2877 0,'0'0'0,"0"-33"16,-66 0-1,33 0 1,-33-66 0,-67 0-1,1 33 1,-100-34-1,67 67 1,-133 0 0,-65 0 15,32 33-15,-66-33-1,66 33 1,67 0-1,-1 33 1,1 0 0,197-33-16,-65 33 15,99-33-15,-99 33 16,-34 33 0,1 1-1,0 32 1,32-33-1,34 33 1,33-66 15,33 33-15,-33 1 0,33-1-1,0 33 1,33 0-1,0 0 1,33 1 0,66 32-1,-33-66 1,99 33 0,1-66-1,-1 0 1,100 0-1,66 1 1,-67-34 0,67 0 15,-67 33-15,1-33-1,66 0 1,-34-33-1,-65 33 1,-199 0-16,132-34 16,-99 34-16,34 0 15,131-33 1,-32 0 0,-1 33-1,1-66 1,-100 33-1,33-33 1,-33-66 0,-33 32 15,1-98-15,-67 33-1,-34 32 1,1 100-16,-66-99 15,66 99-15,-66-33 16,-331-67-16</inkml:trace>
  <inkml:trace contextRef="#ctx0" brushRef="#br0" timeOffset="62301.43">14254 3936 0,'0'0'0,"-33"0"0,33-33 0,-33 33 16,-33-33-1,0-1 1,0 1 15,-66 0-15,-1 33-1,100-33-15,-132 33 16,132-33-16,-166 33 16,1-33-1,-1 0 1,-32-33-1,32 33 1,1 0 0,0 33-1,-1 0 1,1 0 15,-34 33-15,34 0-16,65 0 31,100 0-31,-99 0 16,99 0-16,-33 0 15,-33 33 1,33-33 0,-34 67-1,1-34 1,99-33-16,-66 33 15,33-33-15,0 33 16,0 0 0,33-33-1,0 67 1,33-34 0,33 0-1,33 0 1,33 0 15,34-33-15,32 33-1,34-32 1,-1-1 0,-198-33-16,232 33 15,-199-33-15,133 0 16,98 0-1,-65 0 1,-166 0-16,198-33 16,-197 33-16,164 0 15,67-33 1,-133-1 15,67-32-15,-100 0-16,0 0 15,-33-33 17,-32 0-17,-1-1 1,0-32 0,-66 33-1,-33-33 1,0 99-16,-33-67 15,33 67-15,-67-33 16,1 0 0,-66 33-1</inkml:trace>
  <inkml:trace contextRef="#ctx0" brushRef="#br0" timeOffset="63767.37">17066 4928 0,'33'0'0,"-66"0"0,33-33 0,0 0 16,0 0-1,0 0 1,66-1 0,-66 1-1,33 33-15,0 0 16,33 0-16,-33 0 0,66 67 16,-66-67-16,-33 33 15,67 0-15,65 66 16,0-33-1,-33-66 17,34-33-17,-67-33 1,-66 33-16,66-33 16,-33 33-16,0-1 15,0 1 1,66 66-1,1 67 1,-1-1 0,0-33-1,-33-33 1,-33-33-16,0-33 31,0 33-31,0-33 16,34-33-16,-34 33 15,66 33 17,33 66-17,-33-33 1,34-33 0,-67-33-1,-33 0 1,0 0-1,33 0 1</inkml:trace>
  <inkml:trace contextRef="#ctx0" brushRef="#br0" timeOffset="64966.33">23614 4928 0,'-33'0'0,"33"-33"0,0 0 31,33 33-31,-33-33 16,33 33-1,33-33 1,-33 33-16,67 33 16,-67 0-16,66 0 15,33 33 1,0 0 0,-65-66-1,-1-33 1,-33 33-16,33-66 15,-33 33 1,33-66 0,0 65-1,-33 34 1,34 67 0,32 98-1,-33 0 1,0-98-1,-33-67-15,33-34 16,-33 1-16,100-99 16,-34 33-1,0 0 1,33 99 0,1 132-1,-67-33 1,-33-66-16,66 100 15,-66-100 1,0-33 0,66 0-1,1-67 1,32 34 0,99-66-16</inkml:trace>
  <inkml:trace contextRef="#ctx0" brushRef="#br0" timeOffset="73448.97">16536 7045 0,'-33'-34'16,"0"34"15,33-33 78,33 33-93,-33-33-16,67 0 15,-34 0 1,132-66 0,-132 99-16,0 0 15,-33-33-15,66 33 16,-33 33 0,67 33-1,-67 0 1,33-33-16,-33-33 15,0 0-15,0 0 16,66 0 0,-33-33-1,0 0 1,-32 0 0,-1 33 15,0 0-31,-33 33 0,66-33 15,-66 33 1,66 0 0,33 33-1,-33-32 1,34-34 0,-34-34-1,0 1 1,0 0-1,0 33 1,-33 0 0,33 66-1,1 34 1,-1-67 0,0-33-1,33-66 1,-66 33-1,33-67 17,0 67-17,-33 66 1,67 67-16</inkml:trace>
  <inkml:trace contextRef="#ctx0" brushRef="#br0" timeOffset="75001.9">19844 7276 0,'0'-33'0,"33"0"31,-33 0-15,0 0-1,33 33-15,-33-33 16,33-33 0,0 32-1,0 1 1,33 33-1,0 33 1,-33 34 0,34-34-1,-67 0-15,66 0 16,-33-33-16,0 0 16,-33 33-16,33-66 15,0 33 1,0 0-16,33-66 15,-33 33 17,0 33-17,1 0 1,-1 33 0,0 0-1,33 0 1,-33-33-1,33 0 1,-33-33 0,33 0-1,-33 0 1,0 0 0,0 33-1,1 33 1,-1 0-1,0 0 17,0-33-17,33 0 1,-33-33 0,0 0-1,0 33 1,0-33-16</inkml:trace>
  <inkml:trace contextRef="#ctx0" brushRef="#br0" timeOffset="94024.12">14056 8268 0,'0'-33'47,"0"66"31,33-33-62,-33 33-1,33-33 1,-33 33-16,66 34 15,-33-1 1,0-33 0,1 0 15,-1 0-15,-33-66-1,33 33 1,0 0-1,-33-33 1,33 33 0,99-66-1,33-34 1,1 34 0,-1-33-1,-66 33 1,-66 33-16,34 0 15,-67 0 1,0 66 109,-33-33-125</inkml:trace>
  <inkml:trace contextRef="#ctx0" brushRef="#br0" timeOffset="98510.93">13395 9393 0,'0'-33'32,"0"0"-1,0-1-31,33 1 31,0 66 32,0 1-48,0-1-15,0 0 16,0-33-1,-33 33-15,33 0 16,0-33 0,0 33-1,0-33 1,0 0 15,0 0-15,0 0-1,-33-33-15,100 33 16,32-66 0,-99 66-16,132-66 15,-131 32 1,131-32-16,-33 0 31,-66 0-15,-33 33-1,-66 0-15</inkml:trace>
  <inkml:trace contextRef="#ctx0" brushRef="#br0" timeOffset="100043.87">5490 8235 0,'0'33'47,"-33"-33"-32,33 33 16,-33-33-15,33 33-16,0 34 16,0-1-1,0 0 1,33-66 0,0-33-1,-33 0 1,33-67-1,0 67 1,-66-33 0,0 66-1,0 0 1,0 0 15,0 33-15,0-33-1,0 33 1,33 0 0,33 1-16</inkml:trace>
  <inkml:trace contextRef="#ctx0" brushRef="#br0" timeOffset="100681.85">5920 9558 0,'0'-33'0,"-33"33"15,0 0 17,33 33-17,-33-33 1,33 66-1,-33 0 1,66 34 0,0-100-1,0 0 1,33-67 0,-66 34-1,0-33 1,-66 66-1,33 0 1,0 33 0,0-33-1</inkml:trace>
  <inkml:trace contextRef="#ctx0" brushRef="#br0" timeOffset="110393.45">26128 11972 0,'0'-33'47,"33"0"-31,0 0-1,0 33 1,0 0-1,0-33 1,0 33 0,0 0-16,0 0 0,33 0 15,34 33 1,-67 0 0,33 0 15,0 0-16,-33 0 1,0-33 0,0-33-1,33 0 1,0 0 0,1 33-1,-34 0 1,-33 33-1,33-33 1,0 33 0,0-33-1,33 0 1,0 0 0,33-33 15,-32 33-16,32-33 1,-66 33 0,0 66-1,33-33 1,-33 34 0,0-67-1,33 33 1,-33-33-1,34-33-15</inkml:trace>
  <inkml:trace contextRef="#ctx0" brushRef="#br0" timeOffset="123939.89">29633 4961 0,'0'-33'15,"0"0"79,-33 0-78,33 0-16,-33 0 0,0-34 15,-66 1 1,0 0 0,-34 66-1,34 0 1,66 99 15,-66 34-15,66-1-1,-33 33 1,66-65 0,0-1-1,0-66-15,0 33 16,0-33-16,33 66 15,0-33 1,-33 1 0,33-34-1,-33 0 1</inkml:trace>
  <inkml:trace contextRef="#ctx0" brushRef="#br0" timeOffset="124212.88">28873 5457 0,'-66'33'16,"99"-33"62,0 0-78,132-33 16,232 0-16</inkml:trace>
  <inkml:trace contextRef="#ctx0" brushRef="#br0" timeOffset="124655.86">30096 4928 0,'0'0'15,"-33"0"-15,0 0 32,0 0-17,0 33 1,0-33-16,-66 99 31,33 33-15,33-32-1,-1 65 1,34-33 0,34 1-1,65-34 1,-33-33-1,-33-33-15,66 0 16,-66 0-16,232-33 16</inkml:trace>
  <inkml:trace contextRef="#ctx0" brushRef="#br0" timeOffset="125372.83">30262 5292 0,'0'0'0,"33"0"15,0 0 17,0 0-1,0 33-31,99 33 16,-32 33-1,-34-33 1,-66 0-1,-66 34 17,-1-67-17,34-33 1,33-33 0,33 0-1,67-100 1,-1 34-1,-33 66 1,-33 0 0,-66 33 31,0 0-32,-33 33-15,33 0 16,0 33 15,0 0-15,66 34-1,66-34 1,33 0 0,33-66-1,1-99 1,-34-67-16</inkml:trace>
  <inkml:trace contextRef="#ctx0" brushRef="#br0" timeOffset="125756.82">31320 4796 0,'0'0'0,"33"0"15,0 0 32,-33 33-47,99 33 16,34 99-1,32 67 1,-132-133 0,33 66-1,-99-32 1,-99 65-1</inkml:trace>
  <inkml:trace contextRef="#ctx0" brushRef="#br0" timeOffset="126538.78">30791 6152 0,'0'-34'15,"0"68"17,0-1-1,0 0 0,0 33-31,0 132 16,0-32 15,33 32-15,-33-99-16</inkml:trace>
  <inkml:trace contextRef="#ctx0" brushRef="#br0" timeOffset="127288.75">29997 7772 0,'-33'-66'15,"33"33"1,-33 0-16,33 0 15,-66-100 1,-33 67 0,32 33-1,34 33-15,-33 33 16,33 0-16,0-33 16,0 33-16,-66 100 15,66-1 16,33-66-31,66 33 32,99-32-17,-32-100 1,98-166 0,-165 67-1,0-100 1,-66 34-1,-33 66 1,0 65 0,0 34-1,0 33 1,33 33 15,0 34-31,0-34 16,0 132-16,0 33 15,33 1 17,-33-166-32,66 265 0</inkml:trace>
  <inkml:trace contextRef="#ctx0" brushRef="#br0" timeOffset="127809.73">30526 7739 0,'0'0'0,"-33"-33"15,33 0-15,-33 33 16,33-33 0,-33-33-1,-33 66 1,33 0 0,0 0-16,0 66 15,0-66-15,0 66 16,0 33-1,66-33 1,33 1 0,33-67-1,33-67 1,-66 1 0,-33-33-1,-66 0 1,33 66-1,0 66 17,0 0-17,0 66-15</inkml:trace>
  <inkml:trace contextRef="#ctx0" brushRef="#br0" timeOffset="128555.7">30791 7574 0,'0'0'0,"0"33"31,33-33-15,-33 33 0,33-33-1,0 99 1,-33-33 0,33-66-16,-33 66 15,0-33-15,0 1 16,-33-34-1,33-34 1,0 1 0,0-33-1,0 33-15,33-33 16,-33 33-16,33 0 31,0 0-15,0 66-1,0 0 17,34 33-17,-67 0 1,0 33 0,0-65-1,0-68 16,-33 34-31,33-66 16,33-66 0,-33 0-1,33 99 1,0 66 0,0-33 15,0 33-31,0 33 15,33 33 17,-66-33-17,-33 100-15</inkml:trace>
  <inkml:trace contextRef="#ctx0" brushRef="#br0" timeOffset="129288.67">31518 7474 0,'0'0'0,"0"-33"15,34 33 17,-34 33-17,33-33 1,0 34 0,33 65-1,0 0 1,-33 0-1,-33-33 1,-33-33-16,0-33 16,-66 34-1,-1-101 1,67 34 0,66-33-1,1 0 1,-1 33-1,33 33 17,0 0-17,0 33 1,0 33 0,-33-33-1,33 0 1,-32 0-1,-1-66 1,0-66 0,33 33-1,-66 33 1,33 33 15,-66 0-31,33 33 16,33 33-1,0 0 17,0 0-32</inkml:trace>
  <inkml:trace contextRef="#ctx0" brushRef="#br0" timeOffset="129444.66">32147 7309 0,'-33'-33'0,"66"66"0,-33-66 16,0 66 15</inkml:trace>
  <inkml:trace contextRef="#ctx0" brushRef="#br0" timeOffset="129871.64">32345 7474 0,'0'0'0,"33"0"15,-33 34 1,0-1 0,67 0-1,-34 66 1,33-33 0,-66-33-1,33-33 1,-33-33-1,33-99 17,0 33-17,0 32 1,-33 100 0,33 1-1,-33 65 1,0 165-1</inkml:trace>
  <inkml:trace contextRef="#ctx0" brushRef="#br0" timeOffset="130371.63">30989 8004 0,'0'0'0,"0"-33"31,0 66-15,0 0 15,66 33-31,-66-33 0,34 0 0,-34 0 16,132 166-16,-33 32 15,33 1 17,-99-67-17,-33-33 1,-66-33 0,-66 34-1,0-34 1,-67 33-16</inkml:trace>
  <inkml:trace contextRef="#ctx0" brushRef="#br0" timeOffset="130821.61">30163 10385 0,'0'0'0,"0"-33"0,-34 33 47,34 33-32,0 0 1,34 0 0,-34 99-1,33 34 1,0 98-16</inkml:trace>
  <inkml:trace contextRef="#ctx0" brushRef="#br0" timeOffset="131172.59">30129 10186 0,'0'0'0,"0"-33"0,0 0 15,0 0-15,34 0 16,32-33 15,66-33-15,33 66-1,-99 33-15,34 0 16,-67 33-16,66 33 16,-33 33-1,-66 0 1,-132 100-1,0-67 1,-1 0 0,-98 67-1</inkml:trace>
  <inkml:trace contextRef="#ctx0" brushRef="#br0" timeOffset="131405.57">30295 10749 0,'0'33'31,"33"-33"-31,0 33 16,0 0-16,0 0 15,99 99 1,133 34 0</inkml:trace>
  <inkml:trace contextRef="#ctx0" brushRef="#br0" timeOffset="132571.54">31188 10914 0,'0'0'0,"-33"-33"0,33 0 0,0 33 16,0-66 0,0 33-1,0 0 1,-66 0-1,-1-1 1,1 101 0,0-1-1,66 0 1,0 33 0,66-33-1,67-66 1,-34-99-1,-33 33 17,-33-33-17,-33 66 1,0 0 0,0 66-1,0 0 1,0 0-1,0 66 1,33 0 0,33-66-1,0-66 1,-33-33 0,34-66-1,-67 66 1,0 33-1,-34 33 17,34 33-17,0 33 1,0 0 0,67-33-1,-1-33 1,33-33-1,0-66 1,-66 33 0,-66-1-1,0 34 1,0 33 15,-33 66-31,0 1 16,66 32-1,33-66 17,66-66-17,0 0 1,34-33 0,-100 66-1,-33 33 16,0 0-31,0 0 16,0 132 0,33-33-1,0 34 1,0 32 0,-33-98-1,-66-34 16,0-66-15,-67 0 0,67-33-16,-99-34 15,132 34-15,-33 0 16,32 0-16,34-198 16</inkml:trace>
  <inkml:trace contextRef="#ctx0" brushRef="#br0" timeOffset="133021.51">32213 10749 0,'33'0'78,"0"0"-62,0 0-16,0 0 16,-33-33-16,100-34 15,-34-32 1,-66 0-1,-33 33 1,0 0 0,-67 66-1,67 66 1,0-66-16,0 132 16,33-99-16,-33 0 15,33 100-15,33-1 16,66-33-1,265-132 1</inkml:trace>
  <inkml:trace contextRef="#ctx0" brushRef="#br0" timeOffset="149068.84">17099 12667 0,'-33'0'0,"66"0"47,-33-33-31,0 66 0,0 0 15,0 0-16,0 0-15,0 133 16,0-1 0,0 0 15,0 1-15,0-34-1,0-33 1,33 0-1,-33 1 1,33-34 0,-33-33-1,0 33 1,0-33 0,33 0-1,0 0 1,-33 0-16,33 0 15,0-33-15,0 0 16,33 33 0,0-33 15,1 0-15,32 0-1,33-33 1,-33 33-1,-66 0-15,67-33 16,-67 33-16,0 0 0,33 0 16,66 0-1,-33 0 1,-65 0-16,32 0 16,-33 0-16,0 0 15,0 0-15,33 33 16,33-33-1,34 0 1,-34 0 0,0 0 15,0 0-15,0 33-1,1-33 1,-34 0-1,-33 0-15,33 0 16,-33 0-16,66 0 16,1 0-1,-1-33 1,-33 33 0,0 0-1,-33 0-15,33 0 16,-33 0-16,33-33 15,1 33 1,-34 0 0,33 0-1,-33 0-15,0 0 16,0 0 0,0 0-1,0-33 1,0 33-1,0-33 1,0 0 0,1-66-1,-34 33 1,0-1 0,0-65-1,0 66 1,0-33-1,-34 0 1,1-34 0,0 67 15,33-33-15,0 33-1,-33 0 1,33-34-1,0 34 1,0 0 0,0 33-1,0-33 1,-33 0 0,0 0-1,0 66-15,-33-67 16,33 67-1,0-33-15,-67 33 16,-32 0 15,33 0-15,-99 33 0,164-33-16,-164 34 15,165-34-15,-165 0 16,-1 33-1,1-33 1,-34 33 0,34-33-1,32 0 1,1 0 0,-33 0-1,32 0 1,34 0-1,-166 0 1,133 0 0,132 0-16,-66 0 31,-34 0-31</inkml:trace>
  <inkml:trace contextRef="#ctx0" brushRef="#br0" timeOffset="151685.74">21332 12634 0,'0'33'62,"0"0"-62,33-33 16,-33 33-16,0 33 15,0 67 1,33-1 0,-66 0-1,33-99-15,33 133 16,-33-133-16,0 66 15,0 66 1,0-99 0,0 0 15,0 1-15,0-1-1,0 0 1,0-33-1,33 0 1,-33 0 0,33 0-1,33 0 1,1-33 0,65 0-1,0 0 1,-33 0-1,67-33 1,-67 0 0,66 33 15,-65-33-15,32 33-1,0-33 1,0 33-1,-32 0 1,65 33 0,-33-33-1,34 0 1,-34 0 0,0 33-1,-66-33 1,34 0-1,32 0 1,-33 0 0,0 0 15,-32 33-15,32-33-1,0 0 1,66 0-1,-65 0 1,-1 0 0,0 0-1,-66 0-15,33 0 16,-33 0-16,33 0 16,1 0-1,-34-33 1,0 33-1,0 0 1,0 0-16,0-33 16,0 33-1,0 0 1,0 0 0,0 0-1,0-33 1,0 33-1,34-33 1,-34 33 0,0-33-1,-33 0 1,0 0 0,0-33-1,33-1 1,-33 1-1,0-66 1,-33 33 0,33 0 15,-33-34-15,33 67-1,0 0 1,-33 0-1,-1 0 1,34 33 0,-33 0-1,33-1 1,0-32 0,-33 33-1,33 0-15,0 0 16,0 0-1,0 0 1,0 0 15,-33 33-15,-33 0 0,-33 0-1,-67 0 1,-32 33-1,0 0 1,-67-33 0,67 33-1,65-33 1,-32 33 0,66-33-1,66 0-15,-67 0 16,67 0-16,-165 0 15,66 0 1,-1 0 0,-65 0 15,66 0-15,99 0-16,-100 0 15,100 0-15,-66 33 16,-33-33-1,-1 0 1,34 0 0,-33 0-1,-34 33 1</inkml:trace>
  <inkml:trace contextRef="#ctx0" brushRef="#br0" timeOffset="155072.61">7772 14883 0,'-33'0'31,"33"-33"-15,-33 33 15,33-33-15,0 0 30,33 33 33,0 0-64,0 0-15,0 33 0,67-33 16,-67 0-16,0 0 15,0 33-15,33-33 16,33 0 0,-33 0-1,33 0 17,1-33-17,-34 33 1,0 0-1,33 0 1,0 0 0,1-33-1,-1 33 1,-33 0 0,33 0-1,0 0 1,-66 0-1,34 0 1,-1 0 0,0 0-1,-33 0 17,0 0-32,33-33 15,-33 33-15,0-34 16,0 34-1,1 0 1,-1 0 0,33-33-1,-33 33 1,0 0 0,0 0-1,0 0 1,0 0 31,-33-33-16</inkml:trace>
  <inkml:trace contextRef="#ctx0" brushRef="#br0" timeOffset="156667.54">11079 14784 0,'0'-33'16,"-33"33"31,66 0 0,0 0-16,-33 33-31,34-33 16,-1 0-1,66 33 1,-66-33 0,33 0-1,33 0 1,-33-33-1,34 33 1,-34 0 0,0 0 15,0 0-15,-33 0-1,33 0 1,-33-33-1,34 33 1,-34 0 0,0 0-1,33 33 1,-33-33 0,33 0-1,-33-33 1,0 33-1,33 0 1,-33 0 0,0-34-1,34 34 17,-34 0-17,0-33 1,0 33-1,0 0 1,0 0 0,0 33-1</inkml:trace>
  <inkml:trace contextRef="#ctx0" brushRef="#br0" timeOffset="177182.7">14982 16536 0,'0'0'0,"-33"-33"16,0 33 15,33 33-15,-33-33-1,33 34 1,-33-34-16,33 33 15,-33 0-15,33 0 0,-33 0 16,0 0-16,33 0 0,0 0 16,-34 0-16,34 0 0,-33 0 0,33 0 0,-33 0 15,33 0-15,0 1 0,-33-1 0,0 33 16,33-33-16,-33 0 0,0 0 16,0 0-16,33 0 15,-33 0-15,0 0 0,33 0 0,-33-33 16,33 33-16,-66 34 0,33-34 15,-1 33-15,1-33 16,33 0-16,0 0 16,-33-33-16,66 0 31</inkml:trace>
  <inkml:trace contextRef="#ctx0" brushRef="#br0" timeOffset="177996.66">17694 16272 0,'0'0'0,"0"-33"47,-33 33-15,33 33-17,-33 0 1,33 0-16,0 0 15,-33 0-15,33 0 0,-33 0 0,33 0 16,-33 67 0,0-67-16,-1 99 0,1-99 15,0 66-15,33-66 0,-33 0 16,0 34-16,33-34 0,-33 0 0,33 0 0,-33 0 16,33 0-16,-33 0 0,33 0 0,-33 0 0,33 0 15,-33 0-15,33 0 0,0 0 0,-33 0 16,33 1-16,0-1 15,-33 33-15</inkml:trace>
  <inkml:trace contextRef="#ctx0" brushRef="#br0" timeOffset="179405.6">16272 16437 0,'0'0'16,"0"-33"-16,0 0 0,-33 33 16,0-33-1,0 33-15,0 0 16,33-33-16,-33 33 0,-1 0 16,1 0-16,0 0 15,-33 0-15,33 0 16,0 33-16,0-33 0,0 0 0,0 0 15,0 33-15,0-33 0,0 33 16,-34 0-16,34 0 16,0 0-16,0 0 0,0 1 15,0-1-15,0 0 0,33 0 16,-33 0-16,0 0 0,33 0 0,-33 0 16,33 0-16,-33 0 0,0 0 0,33 0 0,0 0 15,-33 0-15,33 1 0,0-1 0,-34 0 16,34 0-16,0 0 0,0 33 15,-33-33-15,33 33 16,0-33-16,0 0 0,33 0 0,-33 0 16,0 1-16,0-1 0,0 0 0,34 0 15,-34 0-15,0 0 0,33-33 16,-33 33-16,33 0 0,-33 0 16,33-33-16,-33 33 0,66 0 15,-66 0 1,66 0-16,-33 1 15,0-34-15,0 33 0,0-33 0,0 0 16,0 33-16,1-33 16,-1 0-16,0 0 0,0 0 0,0 0 15,0 0-15,0 0 0,0-33 16,66 33-16,-66-33 0,100-1 16,-100 34-16,0-33 15,0 33-15,0-33 0,66 0 0,-66 0 0,0 33 16,0-33-16,0 33 0,1-33 0,-1 33 15,-33-33-15,33 33 0,-33-33 0,33 0 16,0 0-16,-33 0 16,0 0-16,33-1 0,-33-98 31,0 66-31,0 33 0,33 0 0,-66-99 16,33 65-16,0 34 0,0 0 0,0-66 0,-33-33 15,0 99 1,0-33-16,33 33 0,-33-1 15,0 34-15,33-33 0,-34 0 0,1 33 16,33-33-16,-33 33 0,0-33 16,0 33-16,-99-33 0</inkml:trace>
  <inkml:trace contextRef="#ctx0" brushRef="#br0" timeOffset="180361.56">19381 16933 0,'0'-33'16,"33"33"0,-33 33-16,0 0 47,0 0-47,33-33 15,-33 34 1,33-1-16,-33 0 0,33 0 15,-33 0-15,33-33 0,-33 33 16,33-33-16,-33 33 16,33-33-1,0 0 17,-33-33-32,33 33 15,-33-33-15,33 33 16,-33-33-16,34 0 0,-1 0 15,0 0-15,0-1 0,0 1 16,0 0-16,0 33 16,-33-33-16,33 0 0,33 0 0,-66 0 15,66 0-15,-33 33 16,0-33-16,1 0 16,-1 33-16,0 0 31</inkml:trace>
  <inkml:trace contextRef="#ctx0" brushRef="#br0" timeOffset="189071.2">12535 19612 0,'0'-33'16,"0"0"31,-33 33-47,33-33 15,0 66 1,0 0 15,0 0-31,0 0 16,0 0-16,0 0 0,0 1 15,0-1-15,0 33 0,0-33 16,0 0-16,33 66 0,-33-66 16,0 0-16,0 0 0,0 0 0,0 0 0,0 1 15,0-1-15,0 0 0,0 0 0,33 0 16,-33 0-16,0 33 15,0-33-15,0 0 0,0 0 0,0 0 16,0 0-16,0 1 0,0-1 16,0 0-16,0 0 15,0 0 1,33 33 0</inkml:trace>
  <inkml:trace contextRef="#ctx0" brushRef="#br0" timeOffset="190462.15">12435 19381 0,'0'-33'0,"33"33"62,1 0-46,-1 0 0,0 0-16,0 0 0,0 0 15,0 0-15,0 0 0,0 0 0,0 0 16,0 0-16,0 0 0,0 0 0,0 0 0,67-33 15,-34 33-15,33 0 16,-33 0-16,33-33 0,-66 33 0,34 0 16,-34 0-16,0 0 0,0 0 0,33 0 15,-33 0-15,0 0 0,0 0 0,0 0 16,0 0-16,0 0 0,0 0 0,1 0 0,-1 0 16,0 0-16,0 0 0,0 0 0,66 0 15,-66 0 1,33 0-16,-66-34 15,100 34-15,-67 0 0,0 0 0,0 0 16,0 0-16,0 0 0,0-33 16,0 33-16,0 0 0,0 0 0,0 0 15,33-33-15,-33 33 16,1-33-16,-1 33 16,0 0-16,0 0 31,-33 33 63,0 0-79,33-33-15,-33 33 16,0 1-16,33-34 15,-33 33-15,33 0 16,-33 0-16,33 0 16,-33 0-16,0 0 15,0 0-15,33 33 0,-33-33 0,0 33 0,0-33 16,33 1-16,-33-1 0,0 0 0,0 0 0,0 0 16,33 0-16,-33 33 0,0-33 15,0 0-15,0 0 0,33 33 16,-33-33-16,0 34 15,0-34-15,33-33 0,-33 33 0,0 0 0,0 0 16,0 0-16,0 0 0,0 0 16,0 0-16,33-33 15,-33 33-15,0 0 0,0 0 16,0 1 0,0-1 15,0 0-16,-33-33 64,0 0-64,0 0 1,0 0-16,33 33 15,-33-33-15,0 0 0,0 0 0,0 0 16,0 0-16,0 0 16,0 0-16,0 0 0,0 33 0,-1-33 31,1 0-15,-264 33-16,231-33 0,-1 0 0,34 0 0,-33 0 0,33 0 15,-33 0-15,33 0 0,-33 0 16,-33 0-16,32 33 0,34-33 0,-132 0 15,132 0 1,-66 0-16,33 0 0,32 0 16,-32 0-16,33 0 0,-66 33 0,66-33 0,0 0 15,0 0-15,-33 0 0,33 0 0,0 0 16,-1 0-16,1 0 0,0 0 16,0 0-16,33 33 0,-33-33 0,0 33 15</inkml:trace>
  <inkml:trace contextRef="#ctx0" brushRef="#br0" timeOffset="191279.12">15445 19612 0,'0'0'16,"33"0"-16,0 0 31,0 0 0,-33 33-31,33-33 0,0 33 16,-33 0-16,33-33 16,-33 34-16,0-1 0,0 0 15,0 0 1,0 0 0,34-33-16,-34 33 15,33-33 32,-33-33-47,33 33 16,0 0-16,-33-33 15,33 33-15,0 0 0,-33-33 0,33 33 16,0-33-16,0 33 0,0-33 0,33-1 16,1 1-16,65-66 15,-66 66-15,99-66 16,-132 66-16,0 0 0,1 33 0,-1 0 15,-33-33-15,33 33 0,0 0 0,0 0 32</inkml:trace>
</inkml:ink>
</file>

<file path=ppt/ink/ink6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8:58:36.876"/>
    </inkml:context>
    <inkml:brush xml:id="br0">
      <inkml:brushProperty name="width" value="0.05292" units="cm"/>
      <inkml:brushProperty name="height" value="0.05292" units="cm"/>
      <inkml:brushProperty name="color" value="#C00000"/>
    </inkml:brush>
  </inkml:definitions>
  <inkml:trace contextRef="#ctx0" brushRef="#br0">4399 3175 0,'-33'0'15,"66"0"-15,-33 0 16,0 33 0,0 0 15,0 0-16,-33 33 1,33 34 0,-33 65-1,33-33 1,0 1 0</inkml:trace>
  <inkml:trace contextRef="#ctx0" brushRef="#br0" timeOffset="799.95">4531 2811 0,'0'0'0,"-33"0"16,33-33-1,-33 33 1,0-66-1,-33 66 1,-1 0 0,1 0 15,-33 33-15,33 33-1,-33 33 1,33 67-1,33-34 1,-1 33 0,1-32-1,33 65 1,33-99 0,1 1-1,32-1 1,0-33-1,33 0 17,0-33-32,-66-33 0,100 33 15,-100-33 1,0 0-16,66 0 16,33-66-1,-33 0 1,1-33-1,-1-67 1,-66 1 0,-33 99-16,0-99 15,0 98-15,-33-131 16,-33 33 0,-100-1-1,-32 34 1,0 33-1</inkml:trace>
  <inkml:trace contextRef="#ctx0" brushRef="#br0" timeOffset="18613.23">6945 9790 0,'0'0'0,"-33"0"31,33-33 63,-33 33-47,33 33-16,-33-33-31,33 33 15,0 0 1,0 0 0,0 0-1,33-33 17,33-33-17,-33 0 1,-33-33-1,-33 33 1,0 33 0,0 0-1,0 33 1,0 0 0,33 0 15,0 0-16,33 0 1,0-66 0,33 0-1,-33 33 1,-33-33 0,-33 33-1,0 0 1,0 0-1,0 33 1,66-33 15,0 0-31</inkml:trace>
  <inkml:trace contextRef="#ctx0" brushRef="#br0" timeOffset="21163.12">6780 7673 0,'0'-33'47,"33"33"47,-66 0-16,33 33-78,0 0 94,0 0-79,0 0 1,0 0-1,0 0-15,0 0 16,33-33 0,-33 100-1,0-34 1,0 33 0,-33-33-1,33 0 1,0 0-1,0 34 1,0-34 0,0 0-1,0 33 1,0-66 0,0 0 46,0 0-46,0 0 15,0 0 0,0 1-15,0 32 15,0-33 0,0 33 1,0 0-17,0 0 16,33 0 1,-33 0-17,0 1 17,0-1-1,0 0-31,0 0 31,0-33-15,33 33 15,-33 0-31,0 100 16,33-34 15,-33-33-31</inkml:trace>
  <inkml:trace contextRef="#ctx0" brushRef="#br0" timeOffset="22629.07">6813 7706 0,'-33'0'32,"33"-33"-17,0 66 17,-33-33-1,33-33 31,-33 33-46,0 0 0,0 0-16,-33 0 0,32 0 15,-65-33 16,66 33-31,0 0 16,0 0 0,-33 33-1,33-33 1,0 0 0,-33 0 15,32 0-16,-32 0 1,33 0 15,0 0 16,0 0 16,0 0-48,0 0-15,0 0 16</inkml:trace>
  <inkml:trace contextRef="#ctx0" brushRef="#br0" timeOffset="25244.96">7078 5523 0,'-33'0'15,"33"33"-15,0 0 31,0 0-15,0 0 0,0 100-1,0-34 1,0 66 0,0-65-1,0-1 1,0-33-1,0-33 1,0 0 0,33-33-1,-33-33 1,33 33 0,0 0-1,0 0 16,33 0-15,33 33 0,0-33-1,1 0 1,-1 33 0,33-33-1,-66 0 1,-33 0-16,67 33 15,-67-33-15,33 0 16,33 0 0,-33 0-1,33 33 17,-66-33-32,34 0 15,-34 0 16,33 0-15,0 0 0,0-33-1,-33 33 1,33 0 0,0 0-1,-32 0 1,65 0-1,-33 0 1,0 33 0,0-33-1,-33-33 1,33 33 0,-33 0-1,34 0 16,-34 0-15,-33-33 0,33 33 15,0 0-15,-33-33-16,0 0 31,33 33-31,-33-66 15,0 0 1,33-34 0,-33 1-1,0-33 1,0 66 0,-33-33-1,33 32 16,-33 34-15,33 0 0,-33 33 15,33-33-31,0 66 16,-33-33 15,0 0-16,-34 0 1,1 0 0,-132 33-1,33-33 1,-67 33 0,67-33-1,-1-33 16,34 33-15,-33 0 0,32 0-1,-32 0 1,33 33-16</inkml:trace>
  <inkml:trace contextRef="#ctx0" brushRef="#br0" timeOffset="27477.86">7276 7508 0,'0'33'156,"0"0"-125,0 0-31,-33 0 16,33 0-16,0 0 15,0 66 1,0-33 0,0 34-1,0-1 1,0-33 0,0-33-1,0 33 1,0 0 15,0 0-15,0-32-1,0 32 1,0 0 0,0-33-1,33 33 1,-33 0-1,0 0 1,0 0 0,0-32-1,0-1 1,0 33 0,0-33-1,33 33 16,-33-33-15,0 0 0,0 0-1,0 0-15,0 0 16,0 0 0,0 0-1,0 1 1,0-1-16,0 0 15,0 0 1,0 0 0,0 0-1,0 0 1,0 0 0,0 0-1,33 0 1,-33 33 15,0-33-15,0 1-1,0-1 1</inkml:trace>
  <inkml:trace contextRef="#ctx0" brushRef="#br0" timeOffset="29144.8">7342 10120 0,'-33'0'31,"0"0"0,0 0 0,33 33-15,0-66 46,33 33-46,-33-33 15,33 33-31,-33-33 16,0 0 0,0 0-1,-33 33 16,0 0 16,33 33-47,0 0 32,-33-33-17,66 33 1,0-33-1,0 0 17,-33-33-32,33 0 15,-33-33 1,0 0 0,-33 0-1,0 33 1,0 33 15,0 33-15,33 33-1,-33-33 1,66 33 0,0-66-1,0 0 1,33-33-1,-33 0 1,-33 0 0,-33 0-1,0 33 1,0 33 0,0 0-1</inkml:trace>
  <inkml:trace contextRef="#ctx0" brushRef="#br0" timeOffset="31204.71">7276 7508 0,'-33'-34'0,"0"34"63,0 0 31,0 0-79,0 0 16,33-33-15,-33 33-16,0 0 16,-1 0 15,1 0-15,0 0-1,0-33 1,0 33 15,0 0-15,0 0-1,0 0 1,0 0 0,0 33-1,0-33 1,0 0-1,0 0 1,0 0 15,-1 0-15,1 0 0,0 0-1,33-33-15,-66 33 16,33 0 15,0 0-15,0 0-1,0 0 1,-33 33 0,0-33-1,-1 0 1,1 0-1,33 0 1,-33 0 0,33 0-1,0 0 1,33 33 0,-33-33-16,0 0 15,0 0 1,0 0-1,0 0 1</inkml:trace>
  <inkml:trace contextRef="#ctx0" brushRef="#br0" timeOffset="35543.54">7673 7574 0,'33'0'63,"0"0"-1,0 0-46,0 0 0,0 0-1,0 0 1,0 0 0,1 0-1,-1 0 1,0 0-1,0 0 32,0 0-15,0 0-17,0 33 1,0-33-1,0 0 1,0 0 0,0 0-1,33 0 1,-33 0 0,1 0 15,32 0-16</inkml:trace>
  <inkml:trace contextRef="#ctx0" brushRef="#br0" timeOffset="37301.46">7706 7541 0,'0'0'0,"33"0"31,-33 33-15,33-33 0,0 0-1,33 0 1,1 0 0,32 0-1,0 0 1,-33-33 15,0 33-15,-33 0-1,0 0 1,0 0 0,1 0-1,-34 33 1,33-33 15,0 0 0,-33-33 16,-33 33-16,0 0-15,-1 0 0,1 0-1,-99 0 1,33 0 0,33 0-1,0-33 1,-1 33-1,34 0 1,-33 0 0,33-34-1,0 34 1,0 0 0,33 34 46,33-34-62,0 0 31,0 0-15,33 0 0,1 33-1,-1-33 1,66 0-1,-33-33 1,-33 33 0,0 0-1,-32 0 1,-1 0 0,-66 0 46,33 33-62,-34-33 16,34-33-1,-33 33 1,-66 0 0,0 33-1,0-33 1,0 0-1,32 0 1,34 0 0,0 0-1,66-33 1,0 33 0,0 0-1,34 0 1,-1 0 15,-33 0-15,0 0-1,-66 0 32,0 0-31,-33 33-1</inkml:trace>
  <inkml:trace contextRef="#ctx0" brushRef="#br0" timeOffset="39242.38">7871 7607 0,'0'0'0,"-33"0"31,33 33-15,0 0 46,0 0-46,0 0-1,0 0-15,0 0 16,0 0-16,-33 67 16,33-1-1,0 66 1,0-66 0,0 34-1,0-34 1,0 0 15,0-33-15,0-33-16,0 33 15,0-33-15,0 1 16,0 32 0,0 0-1,0 33 1,0-66-1,0 0 1,0 33 0,0-33-1,0 0 1,0 34 0,0-34-1,0 33 1,0-33 15,0 0-15,0 0-1,0 0 1,33 0-16</inkml:trace>
  <inkml:trace contextRef="#ctx0" brushRef="#br0" timeOffset="40362.33">8202 7574 0,'0'33'47,"0"0"-16,0 0-31,0 0 15,0 0-15,0 33 16,0 33 0,0 133-1,0-67 1,0 34 0,0-67-1,0 33 1,0-65 15,-33 32-15,33-66-1,0 33 1,0-33 0,0-33-16,0 34 15,0-34-15,0 0 16,0 33-1,0 0 1,0-33 0,0 0-1,0 33-15</inkml:trace>
  <inkml:trace contextRef="#ctx0" brushRef="#br0" timeOffset="41425.28">8533 7574 0,'0'-33'63,"0"66"-1,0 0-30,0 0-32,0 33 0,0 132 15,33 133 1,-33-165 15,0-1-15,0 33-1,0-98 1,0-34 15,0-33 0,0 33 1,0 66-32,-33 133 15,33-67 1,0-132 0,0 34-1,0-34 1,0-33-1</inkml:trace>
  <inkml:trace contextRef="#ctx0" brushRef="#br0" timeOffset="43900.18">7739 7574 0,'0'-33'62,"-33"33"-46,0 0 15,0 0-15,0 0-16,0 33 15,-67-33 1,34-33-1,33 33 1,-33 0 0,0 0-1,33 0 1,-33 0 0,33 0-1,-33 0 16,32 0-15,1 0 0,-33 0-1,0 0 1,33 0 0,-33 33-1,33-33 1,-33 0-1,0 0 1,-1-33 0,1 33-1,-33 0 1,33 0 0,0 0-1,-34 33 1,34-33-1,0 0 17,-33-33-17,33 33 1,-66 0 0,32 33-1,67-33 1,-33 0-1,0 0 1,33-33 0,-33 33-1,33 0 1,0 0-16,0 0 16,-1 0-1,1 0 1,0 0-1,33 33-15,-66-33 32,0 0-17,33 0 1,-33 0 0,0 0-1,33 33 1,-67-33-1,34 0 1,33 0 0,0 0-1,33 33 32,0-66-31</inkml:trace>
  <inkml:trace contextRef="#ctx0" brushRef="#br0" timeOffset="45225.13">3340 7276 0,'-33'0'16,"33"-33"15,0 66 16,0 0-16,0 0-31,0 0 16,0 0-16,0 0 15,33 67 1,34-34 0,-1-33-1,33-33 1,-66 0-16,66-33 16,-99 0-16,66 0 15,-33-34 1,0 34-1,-33-33 1,-33 66 31,33 33 31,0 0-47,0 0-15,0 1-16,33-1 16,-33 66-1,34 33-15,-1 0 16,33 34-1,-33-1 17,-33-33-17,33-32 1,-33-67 0,0 0-1,0 0 1,-33-33 46,0 0-46,33-33 0,-33 33-16,0 0 0,-34-33 15,1 0 1,-33-67-1,33 1 1,66-33 15,33-100-31</inkml:trace>
  <inkml:trace contextRef="#ctx0" brushRef="#br0" timeOffset="61439.46">3440 14354 0,'0'0'0,"-33"-33"0,33 0 16,-34 33 0,34-34 15,34 34-15,-1-33-1,0 33 1,66-33-1,99 33 1,-98 66 0,-67 34 15,-33 32-15,-33 66-1,-1 1 1,-32-34-1,66-132-15,-33 33 16,33-33-16,-33-33 16,33 34-1,33-68 1,-33 1 0,33 0-1,0 33-15,34-99 16,32 0-1,99 0 1</inkml:trace>
  <inkml:trace contextRef="#ctx0" brushRef="#br0" timeOffset="62058.44">3936 13725 0,'-33'-33'0,"66"66"0,-99-99 15,32 66-15,-65-66 16,-33 33 0,-33 0 15,32 99-15,1 33-1,0 67 1,-34 98-1,100 1 1,33 32 0,99 1-1,33-100 1,67 34 0,98-133-1,67-66 1,-33-66-1,66-165 1,-100-34 15,-98-65-15,-166-34 0,-100 66-1,-131 34 1,-34 98-1,67 67-15</inkml:trace>
  <inkml:trace contextRef="#ctx0" brushRef="#br0" timeOffset="70720.08">7011 15610 0,'0'-33'16,"0"66"62,0 0-78,0 1 15,0-1-15,0 0 16,0 0-16,0 132 16,0-132-1,0 133-15,0 32 16,34 0 15,-1-32-15,-33-34-1,0 0 1,0 1 0,0-1-1,0 33 1,33-65 0,-33 32-1,0-33 1,0 0-1,0 34 1,0-34 0,0 33-1,0-66 1,-33 0 15,33-33-31,0 34 16,0-34-16,0 0 15,-33 33 1,33 0 0,0-33-16,-34 33 15,34-33-15,0 0 16,0 34 0,0-1-1,0-33-15,0 33 16,0-33-1,0 0-15,-33 33 16,33 0 15,0-33-31,0 1 0,0-1 16,-33 33-16,33 0 31,0 0-15,0 0-1,-33 0 1,33-33-16,0 67 16,0-67-16,0 33 15,-33 33 1,33 0 0,33 0-1,-33 1 1,0-34-1,0 66 1,33-33 0,-33 1-1</inkml:trace>
  <inkml:trace contextRef="#ctx0" brushRef="#br0" timeOffset="73102.98">7474 15643 0,'0'34'16,"-33"-34"-1,0 0 16,66 0-15,-33 33 31,0 0-16,33-33-15,-33 33-16,0 0 15,0 0 1,0 0-16,0 66 16,0-66-16,34 67 15,-1 32 1,-33 0 0,33 100-1,-33-67 1,33-132-16,-33 132 15,0-132-15,33 67 16,-33 32 15,33-33-31,-33 33 16,33 1 15,-33-34-15,33-66-16,-33 66 15,0-66-15,33 67 16,-33-1 0,33 33-1,-33-33 1,33 1 0,-33-1-1,0 0 1,33-33-1,-33 33 1,0 34 0,33-67-1,-33 33 1,0 0 15,0-33-15,34 34-1,-34 32 1,0-66 0,0 66-1,0-32 1,-34-67 0,34 66-1,0-33 1,0 0-1,0 33 1,0-66 0,-33 34-1,33 65 1,0-66 15,0 0-15,0 0-1,33 0 1,-33 1 0,0-34-1,0 99 1</inkml:trace>
  <inkml:trace contextRef="#ctx0" brushRef="#br0" timeOffset="80261.69">7011 15643 0,'0'0'0,"-33"0"0,33 34 32,33-34 93,-33 33-110,67 0 1,-1-33-1,-33 0-15,165 33 16,-165-33 0,0 0 31,0 0-32,1 0 16,-1 0 16,0 0-15,-66 0 30,0 0-31,-100 33-31,67-33 16,-198 0-16,164 0 16,133 0 46,0 0-46,1 0-1,-1 0-15,0 0 16,66-33 0,0 33-1,-33-33 1,-33 33-1,-66 0 1,0 0 0,-33 0-1,-33 0 1,33 0 15,33 0-15,0 0-1,33 33 1,33-33 0,0 0-1,0 0 1,0 0-16,0-33 16,0 33-16,0-33 15,0 33 1,-66 0 15,0 33-15,0-33-1,0 0-15,-33 0 16,-34 0 0,67 0 15,66 0-16,1 0 1,-1 0 0,33-33-1,0 33 1,-33-33-16,0 33 16,-66 0 15,33 33-16,-33-33-15,0 0 16,-33 0 0,33 0-1</inkml:trace>
  <inkml:trace contextRef="#ctx0" brushRef="#br0" timeOffset="86227.45">9194 18852 0,'0'-34'31,"33"34"329,-33 34-345,0-1 1,33 231 47,-33-231-48,0 0 1,0 0-1,33 1 1,-33 32 0,0-33-1,0 0 1,0 0 0,0 0-1,0 0 16,0 33-15,0-33 0,34 0-1,-34 33 1,0-32 0,0-1 15,0 0-31,0 0 15,0 0-15,0 0 16,33 231 78,-33-230-79,0-1-15,33 231 110,-33-231-110,0 0 15,33 100 95,-33-100-95,0-66 48</inkml:trace>
  <inkml:trace contextRef="#ctx0" brushRef="#br0" timeOffset="87895.37">9426 20803 0,'0'-33'63,"0"0"-32,-33 33 0,33 33 1,-66 0-1,66 0-31,-34 33 15,34 0 1,34-66 0,-1 0-1,0-33 17,0 0-17,-33-33 1,-33 66 46,0 33 1,66-33-1,-33-33-46,-33 33 46,33 33-15,-33-33-47,66 0 32,-33-33-17,33 33 16,-66 0 1,0 0-1,33 33-15,0-66 46,-34 33 16,34 33-78,0 0 47,0-66 16</inkml:trace>
  <inkml:trace contextRef="#ctx0" brushRef="#br0" timeOffset="89367.32">10319 20274 0,'0'-33'141,"0"66"-1,0 0-140,0 0 16,0 33-16,0 66 15,33-99 48,-33 0-32,0 1-15,0-1-16,0 0 31,0 0-15,0 0-1,33 0 1</inkml:trace>
  <inkml:trace contextRef="#ctx0" brushRef="#br0" timeOffset="90606.26">10451 20935 0,'0'-33'32,"0"0"-1,-33 33-16,0 0 32,33 33 47,-33-33-94,33 33 16,0 0-16,33-33 31,0-33-15,0 0-1,0 0 1,-33 0-1,-33 33 17,0 0 15,33 33-16,-33-33-31,0 33 31,33 0-31,0 0 16,0-66-16,33 33 15,0-33 1,-33 0 0,33 33-1,-33-33 1,-33 33 15,0 33 32,0-33 15,33 33-63,33-66 1,-99 33-16</inkml:trace>
  <inkml:trace contextRef="#ctx0" brushRef="#br0" timeOffset="94452.1">6416 18785 0,'0'-33'0,"0"66"0,33-66 47,-33 66-47,-33-33 31,66 0 63,0 0-63,0 33-15,0-33-16,34 34 15,32-34 1,-33 0 0,-33 0-1,33 0 1,0 0 15,0 0-15,-32 0-1,32 0 1,0 0 0,33 0-1,-33 0 1,-33 0-16,0 0 15,0 0-15,0 0 16,34 33 15,-1-33-31,0-33 16,0 33 0,-33 0-1,33 0 1,34 0 15,-67 0-15,33 0-1,33 0 1,-33 0 0,-33 0-1,33 0 1,0 0-1,1 0 1,-1 0 0,0 0-1,-33 0-15,33 0 16,-33 0-16,33 0 16,34 0 15,-67 0-31,33 0 31,0 0-15,-33 0-1,33-34 1,-33 34 0,0 34-1,33-34 1,-33 0-1,34 0 1,-34 0-16</inkml:trace>
  <inkml:trace contextRef="#ctx0" brushRef="#br0" timeOffset="96282.03">6251 20141 0,'33'0'15,"-33"-33"1,66 33 0,-33 0-1,0 33-15,33-33 16,0 0 15,1 0-15,65 0-1,-33 0 1,0 0 0,34 0-1,-34 0 1,66 0-1,-33-33 1,-65 66 0,-34-33-16,66 0 15,-66 0 1,33 0-16,0 0 31,67 0-31,-34 0 16,0 0 15,-33-33-15,33 33-1,-32 0 1,32-33 0,0 33-1,0 0 1,0 33-1,1-33 1,-1 0 0,-33 0-1,33 0 1,-66 0-16,33 0 16,-33 0-1,34 0-15,-1 0 16,33-33 15,-33 33-15,0 0-1,34 0 1,-34 0 0,0 0-1,0 0 1,0 0-1,33 0 1,-33 0 0,-32 0-16,-1 33 15,0-33-15,0 0 16,33 0 0,-33 33 15,33-33-31</inkml:trace>
  <inkml:trace contextRef="#ctx0" brushRef="#br0" timeOffset="99981.88">9426 19645 0,'0'-33'0,"0"66"313,0 0-297,0 0-1,0 1-15,0-1 63,0 0-48,33 0-15,-33 0 16,0 33-16,0-33 16,0 0 30,0 0 1,0 0-47,0 0 0,0 0 32,0 0-1,0 1-31,33 32 31,-33 0-15,0-33-1,0 0 1,0 0 0,33 0-1,-33 0 1,0 0-1,0 0 17,0 0-17,0 1 1,0-1 15,0 0 0,0 0-15,33-33 0,-33 33-1,0 0 17,0 0-17,0 0 16,0 0 16,33-33-31</inkml:trace>
  <inkml:trace contextRef="#ctx0" brushRef="#br0" timeOffset="101125.83">9492 19612 0,'-33'0'15,"33"33"16,-33-33-15,33 33 0,0 0 15,33-33-31,-33 34 16,33-34 15,-33-34 0,0 1-15,-33 0 15,0 33-15,33 33-1,-33-33 1</inkml:trace>
  <inkml:trace contextRef="#ctx0" brushRef="#br0" timeOffset="102031.8">9360 19645 0,'0'33'16,"-33"-33"0,-1 0-1,1 0 1,0 0-1,-33-33 1,0 33 0,-33 0-1,0 0 1,-34 0 0,100 0-16,-99 0 15,132 33 1,-99-33-16,33-33 31,-67 33-15,34 0-1,0 0 1,33-33 0,-33 33-1,65 0-15,-32 0 16,33 0-16,0 0 15,-99 0 1,66 0 0,-34 0-1,67 0-15,-66 33 16,66-33 0,0 33-16,-66-33 31,0 0-31,32 33 15,1-33 17,0 0-17,0 0 1,-33 34 0,33-34-1,0 33 1,-1-33-1,34 0 1,0 0 0,0 0 15,0 0-31,33-33 16,-33 33-1,0 33 1</inkml:trace>
  <inkml:trace contextRef="#ctx0" brushRef="#br0" timeOffset="103267.74">5391 18488 0,'-33'0'47,"33"33"16,33-33-48,-33 33-15,0 0 16,0 0-16,0 0 16,33 0-1,0 0 1,66-33 0,-33-33-1,-33-33 1,1 0-1,-34 0 1,-34 66 0,34 33 15,0 0 0,0 0-31,0 0 16,0 33 15,0 33-15,34-66-1,-34 1-15,0-1 16,0 0-16,0 0 16,0 0 15,-34-33-31,1 0 15,0 0 1,33-33 0,-33 0-1,0-33 1,0-1 0,66-32-16</inkml:trace>
  <inkml:trace contextRef="#ctx0" brushRef="#br0" timeOffset="104150.7">5556 19447 0,'0'-33'0,"0"0"31,0 66 16,0 0-31,0 0 0,0 0-16,33-33 15,-33 33-15,0 0 0,33-33 16,0 33-16,34-33 15,-1-33 17,-33-33-17,-33 33 1,0-33 0,0 99 30,0 0-30,0 0 0,33 33-1,0 33 1,-33-32 0,33-1-1,-33-33 1,0 0 15,-33 0-15,-33-33-1,0 0 1,0-66 0,32-33-1,34-133 1</inkml:trace>
  <inkml:trace contextRef="#ctx0" brushRef="#br0" timeOffset="105068.67">5655 20108 0,'0'33'78,"34"0"-46,-34 1-32,0-1 15,33-33-15,0 0 16,0 33-1,66-66 1,-33 0 0,-33-1-1,-33 1 1,0 0 0,0 66 15,0 0 0,0 1-15,0-1-1,33 33 1,0 33 0,0 0-1,0-33 1,1-33-1,-34 1 1,-34-1 0,1-33-1,0 0 1,-33 0 0,0-33-1,0-1 1,66 1-16,-33-33 31,33-66-31</inkml:trace>
  <inkml:trace contextRef="#ctx0" brushRef="#br0" timeOffset="119812.06">23449 2646 0,'-33'0'16,"33"-33"-16,33 33 16,0 0 46,0 0-31,0 0-15,0 0-16,33 0 16,0 33-1,-33 33 1,-99 33 0,0 0-1,-33-32 1,66-67 15,66 0-15,-33-34-1,33 1 1,33 33 0,0-33-1,0 33 1,34 33-1,-67 0 1,0 34 0,-33 32-1,-33 0 1,0-66 0,-67 33-1,-32-66 1,0 0-1,-34-33-15</inkml:trace>
  <inkml:trace contextRef="#ctx0" brushRef="#br0" timeOffset="120495.03">23746 2216 0,'-33'-33'0,"66"66"0,-66-99 16,0 66 0,0-33-16,-66-33 31,0 32-15,-34 34-1,-32 67 1,0 32-1,32 0 1,-32 99 0,66-32-1,33 65 1,66-98 0,66 230 15,-33-296-31,66 98 15,0-66 1,-66-66-16,133 66 31,-133-99-31,66 34 16,232-1 0,-100-100-1,34-65 1,-67-66-1,-98-1 1,-100 1 0,-67-67-1,-65 100 1,-232-133 0</inkml:trace>
  <inkml:trace contextRef="#ctx0" brushRef="#br0" timeOffset="131373.57">16404 8301 0,'0'33'78,"0"0"-47,0 1-15,0-1-16,0 0 15,0 66 1,-33 33 0,33-99-16,0 100 15,0-100-15,0 99 16,-33 33 0,33 1-1,-33-34 1,33 33-1,0-99 1,-33 34 0,33-67-1</inkml:trace>
  <inkml:trace contextRef="#ctx0" brushRef="#br0" timeOffset="132275.54">16801 8004 0,'33'0'32,"-33"33"-1,0 0-16,0 0-15,0 132 32,0-32-32,0 32 15,0 66 1,-33-65 15,33-1-15,0 0-1,0 1 1,-33-67 0,33 33-1,0-99 1,0 34 0,33-34-1,-33 33 1</inkml:trace>
  <inkml:trace contextRef="#ctx0" brushRef="#br0" timeOffset="133092.51">17429 7838 0,'0'33'78,"0"0"-62,0 1-1,0 32 1,0 66-1,0 99 1,0-32 0,0 65-1,0-98 1,0 32 0,0-65-1,0-1 1,0-33-1,0-33 1,0 0 0,0-33-1</inkml:trace>
  <inkml:trace contextRef="#ctx0" brushRef="#br0" timeOffset="133861.47">18025 7640 0,'0'0'0,"33"0"78,-33 33-78,0 0 16,0 0 0,0 0-16,0 0 15,0 0 1,0 133-1,33 32 1,-33 1 0,0-133-16,0 99 15,0-99-15,0 33 16,0 100 0,0-67-1,0 33 1,0-65-1,0-67-15,0 33 16,0-33 0,0 0-1,0 0 1</inkml:trace>
  <inkml:trace contextRef="#ctx0" brushRef="#br0" timeOffset="134625.44">18752 7474 0,'33'0'62,"-33"34"-15,0-1-31,0 0-16,33 0 15,-33 0-15,0 66 16,0-66-16,34 99 16,-34-65-16,0 98 15,0 33 1,0 34 0,33-67-1,-33 34 1,0-67 15,0-99-31,33 132 16,-33-132-1,0 34-15,0-1 16,0 33 0</inkml:trace>
  <inkml:trace contextRef="#ctx0" brushRef="#br0" timeOffset="135242.41">19480 7342 0,'0'33'31,"33"-33"-15,-33 33-16,0 0 15,0 0 1,0 34-16,0 32 16,0-66-16,0 165 15,0-165 1,0 199-16,0-1 31,0 1-15,0 33-1,0-100 1,0-33 0,0 0-1,33-32 1,-33 32 0</inkml:trace>
  <inkml:trace contextRef="#ctx0" brushRef="#br0" timeOffset="135875.4">20307 7243 0,'0'0'0,"0"33"62,0 0-46,0 0-16,33-33 15,-33 99 1,0 34 0,33 98-1,-33-32 1,0 65 0,0 34-1,0-67 1,0-198-16,0 133 15,0-133-15,33 99 16,0-33 0,-33 1 15,33 32-15</inkml:trace>
  <inkml:trace contextRef="#ctx0" brushRef="#br0" timeOffset="136508.37">21001 7144 0,'33'0'31,"-33"-33"-15,0 66 62,0 0-78,0 0 0,0 0 0,33 132 31,-33 133-31,-33 0 31,33 32-15,33-65-1,-33 0 1,0-100 0,34 33-1,-34-65 1,33 32 0,0 0-16</inkml:trace>
  <inkml:trace contextRef="#ctx0" brushRef="#br0" timeOffset="137125.34">21729 6879 0,'33'0'31,"-33"33"-31,0 0 15,0 0 1,0 67 0,0 98-1,33 0 1,-33 100 0,0-33-1,-33 65 1,33-65-1,0 0 1,0-100 0,0 0-1,33-32 1,-33-100-16,33 99 16</inkml:trace>
  <inkml:trace contextRef="#ctx0" brushRef="#br0" timeOffset="143608.07">24309 13527 0,'-33'0'16,"33"33"31,0 0-32,0 0-15,0 0 0,0 0 16,0 0-16,0 100 15,0-67-15,0 33 32,0 0-32,0 232 15,0-100 1</inkml:trace>
  <inkml:trace contextRef="#ctx0" brushRef="#br0" timeOffset="144241.04">24143 13395 0,'0'33'78,"-33"-33"-62,33 33-16,0 0 0,-33 0 15,-33 66 1,-33 33 0,33 1-1,66-100-15,-67 33 16,67-33-16,-33 0 15,0 0 1,66-33 15,0 0 16,0 0-31,100 0-1,65-33 1,1 33 0,65-33-1,-98 0 1,-34 33-16</inkml:trace>
  <inkml:trace contextRef="#ctx0" brushRef="#br0" timeOffset="144941.03">24672 13031 0,'-33'-33'0,"33"0"0,-33 33 0,0-33 16,-33-1-1,-66-32 1,33 33 0,-34 33-1,34 66 1,-99 67 0,32 32 15,-32 33-16,65-32 1,100-100-16,-33 99 16,33-132-16,33 67 15,0-34-15,33 66 16,-33-66-16,99 33 16,34 34-1,98 32 1,-165-132-16,232 99 15,-232-98-15,166-1 16,-133 0-16,232-33 16,-265-33-16,165-34 15,67-164 17,-133-67-32,-132 1 15,-165-100 16,-33 99-15,-232-33-16</inkml:trace>
  <inkml:trace contextRef="#ctx0" brushRef="#br0" timeOffset="147939.9">16007 16437 0,'-33'0'16,"33"33"-1,0 0 1,0 0-16,-33 34 16,33 131-1,33-33 1,-33 34-1,0 165 1,33-100 0,-33 1-1,33 66 1,0-67 0,-33-198-1,34 166-15,-34-166 16,0 0-16,33 66 15,0 100 1,0 32-16</inkml:trace>
  <inkml:trace contextRef="#ctx0" brushRef="#br0" timeOffset="148522.87">16570 17132 0,'0'0'0,"0"-33"0,0 66 32,0 0-17,33-33-15,-33 99 16,0 33 0,33 166-1,-33-232 1,33 232-1,-33-232-15,0 199 16,33-199-16,0 297 16,-33-296-16,33 330 15,0-100 1,-33-32 0,33-199-16,-33 132 15,0-132-15,33 100 0</inkml:trace>
  <inkml:trace contextRef="#ctx0" brushRef="#br0" timeOffset="148939.85">17231 18256 0,'0'33'31,"33"0"-15,-33 0-16,0 1 16,0-1-16,33 132 15,33 166 1,0-34 0,1 1-1,-1 99 16,-33-99-15,-33 264-16</inkml:trace>
  <inkml:trace contextRef="#ctx0" brushRef="#br0" timeOffset="149339.84">18157 18785 0,'0'33'16,"0"1"-16,0-1 16,0 0-1,33 0-15,-33 33 16,33 99 0,33 100-1,-33 33 1,0 65-1,-33-131 1,34-1 0,-34-32-16</inkml:trace>
  <inkml:trace contextRef="#ctx0" brushRef="#br0" timeOffset="149656.82">19116 19215 0,'0'0'0,"0"33"15,0 1 1,0-1-16,-33 99 16,66 99-1,-33-164-15,0 98 16,33-99 0,-33 66-16,33-99 0,0 100 15,-33-67 1,0 132-16</inkml:trace>
  <inkml:trace contextRef="#ctx0" brushRef="#br0" timeOffset="149922.81">19745 19447 0,'0'33'15,"0"0"1,0 0-16,33 0 16,-33 66-16,33 133 15,0-34 1,66 133-1</inkml:trace>
  <inkml:trace contextRef="#ctx0" brushRef="#br0" timeOffset="151529.75">26128 15511 0,'-33'0'0,"33"-33"16,33 33 15,-33 33-15,-33-33 0,-1 33 15,1-33-31,0 66 15,-66-33 1,0 34 0,0 32-1,-34-33 1,34 33 0,-33-33-1,33-33 1,32 1 15,1-1-15,33-33-1,66 0 32,0 33 0,0-33-31,34 66-1,32 0 1,66 33 0,67 33-1,-34-65 1,34-1 15,-67 0-15,0-33-1,-98-33 1,-1 33 0,-33-33-1</inkml:trace>
  <inkml:trace contextRef="#ctx0" brushRef="#br0" timeOffset="153514.67">26491 5424 0,'33'0'0,"-66"0"0,33 0 16,0-33-1,33 0 1,-33 0 0,-33 33-1,0 0 1,33 33-1,-66 0 17,-33 33-32,-66 66 15,-1-32 1,133-67-16,-99 66 16,99-66-16,-33 33 15,-34 33 16,34-33-15,0-33 0,99 1 93,0-34-93,-33 33-1,33-33-15,0 0 0,34 66 16,98 33 0,33 0-1,-165-66-15,166 33 16,-133-32-1,99-1 1,-32 33 0,-67-66-1,-33 33 1</inkml:trace>
  <inkml:trace contextRef="#ctx0" brushRef="#br0" timeOffset="155305.62">25268 6648 0,'0'33'0,"33"0"16,-33 0-16,66 33 16,33 66-1,33 1 16,-32-67-15,32 33 0,33-33-1,-132-33-15,100 0 16,-100-33-16,99 33 16,-66 0-1,-33-33 1,-33 33-1,0 1-15</inkml:trace>
  <inkml:trace contextRef="#ctx0" brushRef="#br0" timeOffset="156472.54">24904 16603 0,'0'0'16,"0"33"15,33 0 0,-33 0-31,66 33 16,33 66 0,34 1-1,65-1 1,-66-33 0,67 0-1,-67-66 16,67 67-15,-100-34 0,-66-66-16,33 66 15,-33-66-15,0 33 16</inkml:trace>
  <inkml:trace contextRef="#ctx0" brushRef="#br0" timeOffset="156872.53">25797 16900 0,'-33'0'16,"33"33"-1,-33-33 1,33 33-16,-66 34 15,-34 65 1,-32 99 0,33-65-1,99-100-15,-99 33 16,99-66-16,-100 133 0</inkml:trace>
  <inkml:trace contextRef="#ctx0" brushRef="#br0" timeOffset="157771.5">25995 6714 0,'-33'0'31,"33"33"0,-33-33-15,33 33-16,-33-33 16,-33 132-1,-99 133 1,32-34 0,1-32-1,-66 98-15</inkml:trace>
  <inkml:trace contextRef="#ctx0" brushRef="#br0" timeOffset="159187.44">12799 5556 0,'-33'0'0,"0"0"32,0 0-17,0 0 1,0 0-16,0 33 15,-66 0 1,-67 67 0,1-34-1,-34 33 1,100-33 0,-66 33-1,99-66 1,33 0 15,33 1 32,33-34-48,0 0 1,-33 33-16,33-33 0,0 0 15,99 33 1,100 33 0,-1 33-1,-32 0 1,-166-66-16,132 67 16,-132-100-16,-33 33 15,66 33-15,34 0 16,-1-33 15</inkml:trace>
  <inkml:trace contextRef="#ctx0" brushRef="#br0" timeOffset="159821.41">11278 6350 0,'0'0'16,"33"0"-16,-33 33 78,33 0-47,-33 0-31,33-33 16,66 133 0,67-1-1,-133-99-15,231 132 16,-231-132-16,100 67 16,-1-34-1,-33 0 1,-33 0-1,-66-99 17</inkml:trace>
  <inkml:trace contextRef="#ctx0" brushRef="#br0" timeOffset="161004.35">13262 13527 0,'0'33'16,"-33"-33"0,0 0-1,0 0-15,0 33 16,-33 33 0,33-33-16,-66 33 15,65-33 1,-32 34-16,-66 32 31,0 0-15,99-99-16,-67 66 15,67-66-15,0 33 16,0-33 0,0 33-1,0-33 16,66 0 1,-33 33-17,33-33 1,0 33-16,33 1 16,100 32-1,-1 0 1,-132-66-16,133 33 31,-100 0-31,66 0 16,33 33-1,-65 0 1,-34-33 0,-66 0-16</inkml:trace>
  <inkml:trace contextRef="#ctx0" brushRef="#br0" timeOffset="161437.34">12303 14453 0,'0'0'15,"-33"0"1,33-33-16,0 66 31,33-33-15,66 33-1,34 33 1,-1 0 0,99 33-1,1-32 1,-34-1-1,-32 33 1</inkml:trace>
  <inkml:trace contextRef="#ctx0" brushRef="#br0" timeOffset="197881.84">13626 5556 0,'-33'0'0,"33"-33"0,33 33 31,0 0 1,-33 33-17,33-33-15,-33 33 16,33 33 0,33 67-1,1-1 1,-34-66-1,0-33-15,0 0 16,-33 0-16,33-33 16,0 0 15,0 0-15,-33-33-1,33 33-15,33-33 16,-33 0-16,67-66 15,131-66 1,-33 65 0,-32 1-1,-133 99-15,33-33 16,-66 0-16,33 33 0,-33 33 31</inkml:trace>
  <inkml:trace contextRef="#ctx0" brushRef="#br0" timeOffset="-179191.05">9889 18620 0,'-66'-33'16,"33"33"-16,33-33 16,-33 33-16,-67-66 15,67 33-15,-99-33 16,99 66-16,-33-34 15,-34 68 1,34-1 0,33-33-16,-33 66 15,33-66 1,33 33-16,-66 0 16,-33 66-1,-1-33 1,34 67-1,33-34 1,33 33 0,0 0-1,0 67 1,33-67 0,0 100-1,0-100 1,-33-99-16,67 132 15,-67-132 1,33 34-16,0-67 0,66 132 16,-66-99-1,-33 0 1,99 66 0,34 34-1,-67-34 1,66 0-1,-33-66 1,-33 0 0,1 0-1,32-33 1,-33 0 0,0-33-1,33 33 1,-33-33-1,67-33 1,-67 33 0,-33-66-1,0 66 1,0-67 0,0 67-16,0-99 15,0 0 1,-33-34-1,33 1 1,-66 0 0,33 131-16,-33-98 15,0 99-15,-33-132 16,0 66 0,-133-133-1,67 100 1,-132-133-1,-1 67 1</inkml:trace>
  <inkml:trace contextRef="#ctx0" brushRef="#br0" timeOffset="-174526.25">11212 12105 0,'0'0'15,"-33"0"-15,66 0 110,0 0-95,0 33 1,0-33-16,0 0 0,33 33 16,133 0-1,98 33 1,-65-33-1,-100 0 1,-99 0 0,-66-33 15,0 33 0,-66 67-15,-34-1-1,-65 33 1,0 33 0,65-32-1,-32 131-15</inkml:trace>
  <inkml:trace contextRef="#ctx0" brushRef="#br0" timeOffset="-174209.25">12468 12667 0,'-33'0'0,"0"33"31,0-33-15,33 33-16,-66 0 16,-33 99-1,-66 100 1,-100 264-1</inkml:trace>
  <inkml:trace contextRef="#ctx0" brushRef="#br0" timeOffset="-173876.26">13262 13295 0,'0'0'0,"-33"-33"0,0 33 31,33 33-15,-33-33-16,-33 133 16,-33 131-1,-1 67 1,-230 628 0</inkml:trace>
</inkml:ink>
</file>

<file path=ppt/ink/ink6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9:01:32.895"/>
    </inkml:context>
    <inkml:brush xml:id="br0">
      <inkml:brushProperty name="width" value="0.05292" units="cm"/>
      <inkml:brushProperty name="height" value="0.05292" units="cm"/>
      <inkml:brushProperty name="color" value="#C00000"/>
    </inkml:brush>
  </inkml:definitions>
  <inkml:trace contextRef="#ctx0" brushRef="#br0">12138 4035 0,'0'-33'63,"0"0"-48,33 33-15,-33-33 16,0 0-16,33 33 15,0-33 1,33 33 0,99 0-1,-32 66 1,65 0 0,-32 0-1,32 0 1,-66-66-1,1 0 1,-1-33 15,-33-33-15,0 33 0,-33 33-1,34 66 1,-34 0-1,99 33 1,-66-33 0,34-66-1,-100 0-15,99 0 16,-99 0-16,99-33 16,-98 0-16,32 0 15,-33 33-15,66-33 16,33 66-1,-33 0 1,34 0 15,32 0-15,-33 1 0,34-68-1,-34-32 1,67 0-1,-100 33 1,33 33 0,-66 33-1,66 33 1,67 0 0,-34-32-1,1-68 1,-1 1-1,-33 0 1,-33 0 15,34 33-15,-34 33 0,33 33-1,1 1 1,164 32-1,-164-99 1,32-66 0,-66 0-1,33-34 1,-65 67 0,-1 0-1,0 66 1,-33-33-16,99 66 15,-99-66-15,67 33 16,-34-33-16,99 34 31,-132-34-31,66-34 16,34 1 0,-1-33-1,-66 66 1,33-33-1,0 66 1,1 0 0,32 33-1,66-32 1,-131-34 0,-34 0-16,132-67 15,-132 67 1,33-33-16,33-33 15,1 0 1,-67 66-16,0 0 31,0 0-31,0 33 16,0 0 0,33 33-1,33-33 1,67-33-1,-1-33 1,0-33 0,-65 33-1,-1-33 1,-33 66 0,33 0-1,1 66 1,65-33-1,0 0 1,-32 0 15,32-66-15,0-33 0,-99 0-1,34 33-15</inkml:trace>
  <inkml:trace contextRef="#ctx0" brushRef="#br0" timeOffset="1733.92">10914 4134 0,'0'0'0,"-33"-33"16,0 0-1,0 33 1,0-33-16,-66-33 16,-133-33-1,100 65 1,-100-32-1,-32-33 1,198 99-16,-166-66 31,166 33-31,-133 33 16,-231-33 0,133 33-1,-1 0 1,-33 33-1,298 0-15,-231 33 16,198-66-16,-166 99 16,34 1-1,-1-1 1,34 0 0,-34 33-1,166-99-15,-66 67 16,99-67-16,-66 66 15,66 0 1,33 0 15,99 67-15,100 32 0,-34-33-1,67-32 1,-166-67-16,232 66 15,-232-99-15,199 33 16,231 34 0,33-100-1,-99-67 1,33-65 0,-132 0-1,-265 99-15,133-133 16,-166 100-16,33-66 15,0-166 1,-132 100 15,-99-34-15,-33 67 0,-232 33-16</inkml:trace>
  <inkml:trace contextRef="#ctx0" brushRef="#br0" timeOffset="3633.84">19017 5192 0,'0'-33'47,"0"0"-32,33 33 1,-33-33-1,0 0-15,33 0 0,66-33 16,67 33 15,-34 66-15,166 99 0,-100-33-1,34 1 1,-67-67-1,0-66 1,-99 0 0,34-100-1,-34 34 1,0 33 0,0 33-1,0 66 1,0 33-1,34 66 1,32-65 0,-33-34 15,0-33-15,34-67-1,-34 1 1,0 33-1,-33 66 1,0 33 0,67 34-1,-34-1 1,0-66 0,33-33-1,-32-33 1,-34-33-1,33 33 1,-66 33 0,33 33 15,0 0-15,-33 33-1,34-33 1,-1-33-1,33-66 1,-66 33 0,33-33-1,-66 99 32,33 0-31</inkml:trace>
  <inkml:trace contextRef="#ctx0" brushRef="#br0" timeOffset="17031.29">24672 3671 0,'-33'0'31,"33"33"1,0 0-1,0 0-16,-33 0 1,33 0-16,0 34 16,-33 65-1,0-99-15,33 66 16,-33-99-16,33 33 0,0 0 16,-33 33-1,33 1 1,0-34-16,0 0 15,0 0-15,0 0 16,0 0 0,0 0-1,-33 33 1,33 0 15,0 0-15,0 1-1,0-34 1,0 33 0,0-33-1,33 0 1,-33 0 0,33 33-1,-33-33 1,33 0-1,-33 0 1,33 1 15,0-34-15,0 33-16,33-33 31,34 33-15,32-33-1,-33 0 1,33 0 0,-65 33-1,32-33 1,-33 0 0,33 33-1,0-33 1,-65 0-16,32 0 15,-33 0-15,33 33 16,66-33 0,-33 0-1,34 0 1,-1 0 15,-99 33-31,99-33 16,-99 0-16,34 33 15,-34-33-15,66 0 16,-66 0-16,33 33 16,-33-33-16,99 0 15,-98 0-15,32 0 16,33 33 0,-33-33-1,0 0 1,33 0-1,1 0 1,-1 0 15,33 0-31,-33 0 16,1 33 15,-1-33-15,-33 0-1,33 0 1</inkml:trace>
  <inkml:trace contextRef="#ctx0" brushRef="#br0" timeOffset="18897.22">3307 4862 0,'-33'0'32,"66"0"-1,0 0 0,0 0-31,1 0 16,-1 0-16,33 0 15,165 0 1,67 33 0,-67 0-1,-164-33-15,98 33 16,-132-33-16,66 0 16,-33 0-1,-33 0 1,0 0-1,1 0 32,-34 33-15,0 0-17,0 0 1,0 33-1,33 0 1,0 100 0,0-1-1,0 1 1,33-34 0,-33 0-1,0-33 1,0 1-1,0-34 1,-33 0 0,0-33-1,0 0 17,-33-33-1,33 33 0,-33-33-15,-66 33-1,-33 0 1,-67-33 0,-65 33-1,-34-33 1,-231 33-1</inkml:trace>
  <inkml:trace contextRef="#ctx0" brushRef="#br0" timeOffset="33710.61">18984 6449 0,'0'0'0,"0"-33"16,0 0 0,-33 0-1,33-33 1,0 33 0,-33-33-1,0-1 1,0 34-1,-67-33 1,-65 0 0,33 0-1,-67 33 1,1 0 15,99 33-15,-100 0-1,1 66 1,98 0 0,-32 66-1,33-32 1,0 32 0,66-33-16,0 0 15,33-66-15,-33 133 16,-34-34-1,67 33 1,0-65 0,33 65 15,1-99-31,98 66 16,-66-65-1,-33-34 1,132 33-1,-98-33-15,131 33 16,0 0 0,100-33-1,33-33 1,-67-66 0,-197 66-16,197-99 15,-198 66-15,133-133 16,-133 67-16,0 0 15,-66 33-15,33-133 16,-33 133-16,-66-231 16,66 197-16,-165-164 15,-199-34 1</inkml:trace>
  <inkml:trace contextRef="#ctx0" brushRef="#br0" timeOffset="49107.97">20836 7838 0,'-33'0'0,"33"-33"15,-33 33 1,33-33-16,-33 0 15,0 0 1,0-33 15,-34 33-31,1 0 16,-66 33 0,66 0-1,-33 33 1,-1 0 15,34 0-15,0 33-1,0 0 1,33 0 0,-33 1-1,33-1 1,-33 33-1,66-66-15,-34 33 16,1-33-16,33 0 16,0 66-1,-33 1 1,66-1 15,-33 0-31,33-33 16,1 0-1,-1 34 17,0-67-17,33 33 1,0 0 0,0-33-1,0 0 1,33 0-1,34-33 1,-34 33 0,33-33-1,-32-33 1,32 0 0,-33 0-1,-33-33 1,0-66-1,0-1 17,-66-98-17,0 65 1,0 133-16,-33-165 16,0 165-16,-66-232 15</inkml:trace>
  <inkml:trace contextRef="#ctx0" brushRef="#br0" timeOffset="59239.56">15511 10120 0,'-33'-33'16,"66"66"-16,-99-66 0,33 33 0,0-33 16,-66 0-1,-1 33 1,-32 0-1,0 99 1,0 1 15,32-1-15,-32 66 0,33 0-1,33 34 1,0-34-1,66-32 1,33-34 0,33 66-1,0-66 1,33-32 0,33 32-1,1-66 1,32 0 15,0 0-15,34 0-1,-67-33 1,-99 0-16,66 0 16,-65-33-16,32 33 15,-33-33-15,66 0 16,-66 0-16,99-66 15,1-34 1,-67-32 0,-33 132-16,-33-166 15,0 166-15,-33-165 16,-66-1 0,-265-131-1</inkml:trace>
  <inkml:trace contextRef="#ctx0" brushRef="#br0" timeOffset="99915.88">9790 13560 0,'0'-33'0,"-33"33"31,33-33-15,0 0-1,-34 33 32,34 33-16,0 0-31,0 0 16,0 33 0,0 33-1,0 34 1,0-1-1,0-33 1,0 0 0,0 1-1,0-1 17,0-66-32,0 33 15,0 0 16,34 0-15,-34 0 0,0 1-1,0-1 1,0-33-16,0 0 16,0 0-16,0 0 0,0 0 15,33 0 1,-33 0-1,0 0 1,33 0 0,-33 0-1,33 0 1,0-33 0,33 0-1,0 0 16,33-33-15,1 33 0,-67 0-16,66-33 15,-66 33-15,33 0 16,33-33 0,0 33-1,34 0 1,-1 0-1,-33 0 1,0 0 0,1 0-1,-1 0 1,33-33 0,67 33-1,-166 0 1,66-33-16,-66 33 15,165 0 1,-98 0 0,65-33-1,-33 33 1,-99 0-16,100-33 16,-100 33-16,33 0 15,66 0 1,-33 0-1,34-33 1,-1 33 0,-99 0-16,66-33 15,-66 33-15,67 33 16,-1-33 0,0 0-1,66 0 16,-65 0-15,-1 0 0,0 0-1,-33 0 1,0 0 0,34 0-1,-1 0 1,33 0-1,-99 0-15,66 33 16,-66-33-16,34 0 16,-34 0-16,66 0 15,-66 0-15,33 0 16,33 0 0,1 0-1,-1 0 1,33 0 15,-33 0-15,34 0-1,-1 0 1,33 33 0,-32-33-1,32 0 1,-33 0-1,34 0 1,-67 0 0,66 0-1,-33 0 1,1 33 0,-34-33-1,66 0 16,-32 0-15,32 0 0,0-33-1,1 33 1,-34 0 0,0 0-1,1 0 1,-1-33-1,0 33 1,33 0 0,1 0-1,-34 0 1,34-33 0,-34 33-1,-99 0 1,99 0-16,-99 0 15,33 0 1,-33 0-16,67 0 16,-67 0-16,66 0 15,-33 0 1,66 0 0,1-33-1,-1 33 1,-33 0-1,0 0 1,-32 0 0,-1 0-1,-33 0 1,0 0 0,-33-33-1,33 0 16,-33 0-15,33-67 0,-33 34-1,0 33-15,0-66 16,-33 66-16,0-66 16,0-1-1,33 1 1,-33-33-1,33 33 1,-33 33 0,33-1-1,-33 67 1,33-33 0,-33 66-1,-1-33 1,-32 0 15,0 0-15,-33 0-1,0 0 1,-34 0 0,-32-33-1,99 33 1,-33-33-1,-1 33 1,-98 0 0,0 0-1,-1 0 1,34-33 0,132 33-16,-100 0 15,100 0 1,-99 0-1,-33 0 1,-34 0 0,166 0-16,-99 0 15,99 0-15,-133-33 16,-32 33 0,-67-33-1,1 33 1,65 0-1,34 0 1,-33 33 0,32-33-1,1 33 1,-67-33 0,166 0-16,-99 0 15,132 0 1,-100 0-16,100 0 15,-99-33 1,99 33-16,-66 0 16,-100 0-1,-32 0 1,66 0 0,-34 0-1,1 33 1,32-33-1,-65 0 1,-1 0 0,34 0-1,-67 0 1,34-33 0,32 0-1,34 33 1,0-33 15,32 33-15,-65-33-1,66 33 1,98 0-16,-98 0 16,66 33-16,-66-33 15,-1 33 1,1 0-1,-33-33 1,32 0 0,133 33-16,-132-33 15,99 0-15,-66 0 16,-66 0 0,32-33-1,34 0 1,-33 0 15,33 0-31</inkml:trace>
  <inkml:trace contextRef="#ctx0" brushRef="#br0" timeOffset="109296.49">21332 13163 0,'0'-33'0,"-33"33"31,33-33-15,33 33 46,-33 33-62,0 0 16,33 33-1,0 33 1,0 34 0,0-34 15,0-66-31,0 0 16,1-33-1,32 0 1,33-66 15,132-33-15,-164 66-16,164-100 15,-165 67-15,166-99 16,-34 33 0,-32 32-1,-34 34 1,-99 33-1,0 33-15,-33-33 16</inkml:trace>
  <inkml:trace contextRef="#ctx0" brushRef="#br0" timeOffset="120461.03">12898 15015 0,'-33'0'15,"0"-33"1,0 33 46,33 33-46,0 0-16,0 0 0,-33 33 16,33-33-16,0 166 15,0-133-15,0 33 16,0 100-1,0-166-15,0 99 16,0-99-16,0 66 16,0-32-1,0 32 1,0-66 0,0 33-1,0-33 16,33-33-31,33 33 16,1 0 15,65 0-15,0-33 0,33 33-1,-32 0 1,65-33-1,-32 0 1,-1 0 0,-33 0-1,-99 0-15,100 0 16,-100 0-16,66 0 16,66 33-1,-32-33 1,-1 0-1,-33 34 1,0-34 15,34 0-15,-1 0 0,-33 0-1,33 0 1,100-34-1,-34 34 1,34 0 0,-67 0-1,-33 0 1,67 34 0,-67-34-1,0-34 1,1 34-1,-1 0 1,-99 0 0,66-33-1,-33 33-15,34 0 16,98 0 0,-66 0-1,-98 0-15,98 0 16,-99 0-16,66 0 15,-66 0-15,66 0 16,-66 0-16,67 0 16,32 0-1,66 0 1,-65 0 0,-1 0-1,-99 0-15,99 0 16,-99 0-1,67 33-15,65-33 16,0 0 15,-65 0-15,65 34 0,-66-34-1,33 0 1,1 0-1,32-34 1,-33 34 0,67 0-1,-100 0 1,33 34 0,34-34-1,-133 0-15,99 33 16,-99-33-16,99 33 15,34 0 1,-34 0 15,0-33-15,34 0 0,-67 0-1,33 0 1,-132 33-16,133-33 15,-100 0-15,33 0 16,66 33 0,0-33-1,-32-33 1,32 33 0,-33-33-1,33 33 1,-32-33 15,-1 0-31,0 0 31,0 0-15,-66 33 0,0 0-16,0-34 15,1 1 1,-1 0-16,0 33 15,-33-33 1,33 0 0,0 0-1,-33 0 1,0 0 0,0-66-1,0 0 1,0 32-1,-33-32 1,33 33 15,-33-33-15,0 0 0,33-1-1,-33 34 1,-1-33-1,1 33 1,33 0 0,-66 0-1,66-1 1,-33 34 0,-33 0-1,0 33 1,-33 0-1,-67 33 1,100-33 0,-99 33-1,99-33-15,-67 0 16,100 0-16,-165 0 16,132 0-16,-100 0 15,-65 0 1,-100-33-1,67 0 1,-34 0 0,0 33-1,34-33 1,-67 33 0,66-33-1,34 33 1,-1 33-1,34-33 1,132 0 0,-133 0-1,166 0-15,-132 0 16,-100 0 0,67-33-1,165 33-15,-133 0 16,133 0-16,-99 0 15,99 0-15,-165 33 16,164-33-16,-98 0 16,-132 0-1,32 0 1,34-33 0,-1 33-1,1-33 1,-34 33-1,-65-33 1,-1 33 15,99 0-15,-65 0 0,99 0-1,-34 33 1,-65 0-1,-1 0 1,67-33 0,-34 33-1,67-33 1,-34 33 0,1-33-1,-67 0 1,67 0-1,165 0-15,-166 0 16,166 33 0,-66-33-1,-33 33 1,-67 34-16</inkml:trace>
  <inkml:trace contextRef="#ctx0" brushRef="#br0" timeOffset="121528.99">24970 15180 0,'-33'-33'31,"66"66"16,-33 1-47,33-1 16,-33 0-16,66 132 15,0-33 1,1-32 0,-1-1-1,0-66 1,-33 0-1,0-66-15,33 0 16,-33 33 0,33-33-1,100-100 1,32 34 0,100-33-1,-67 33 1,-165 66-16,67-34 15,-100 67-15,33 0 0</inkml:trace>
  <inkml:trace contextRef="#ctx0" brushRef="#br0" timeOffset="127414.75">9690 16140 0,'0'0'0,"-33"0"16,33-33-16,-33 33 47,33 33-31,0 0-1,0 66 1,-33 66-1,33 34 1,-33 65 0,33 1-1,0-67 1,0 1 0,33-67-1,-33-99-15,33 66 16,0-66-16,0 34 15,34 32 1,-1-33 0,66-33 15,-33-33-15,-66 0-16,100 0 15,-100 0-15,99 33 16,66-33-1,-132 0-15,100 33 16,-133-33-16,165 0 16,34 0-1,-34 0 1,133 33 0,0 0-1,-1 0 1,-131-33-1,-1 0 1,1 0 15,32 0-15,1-33 0,-1 33-1,-65 0 1,-1-33-1,0 0 1,34 0 0,32 33-1,-32 0 1,-166 0-16,99 0 16,-99 0-16,133-33 15,-34 33 1,33 0-1,34 0 1,-34 0 0,67 0 15,-1 0-15,-32 0-1,-1 0 1,-33 0-1,-132 0-15,133 33 16,-100-33-16,-33 0 0,99 0 16,34 33-1,-100-33-15,99 33 16,-132 0-16,66-33 16,133 33-1,-67-33 1,34-33-1,-67 66 1,33-33 15,1 0-15,32-33 0,1 0-1,-67 33 1,-99 0-16,99-33 15,-99 33-15,67 0 16,-1 0 0,66-33-1,-33 33 1,1 0 0,-34 0-1,-33 0 1,66-33-1,1 0 1,-34 33 15,-33-33-15,0 0 0,-33-33-1,0 33 1,34-100-1,-67 67 1,0-33 0,0 66-16,0-33 15,0 33-15,0-34 16,0-98 0,0 0-1,0 65 1,-34-65-1,1 66 1,33 66-16,-33-33 31,0 33-31,33 0 16,-33 33 0,0 33-1,-33-33 1,0 0-1,33 0-15,-232 0 32,232 0-32,-66-33 15,0 33-15,-166-67 16,0 34 0,-98 0-1,65 0 1,-33 0-1,1 0 1,-1 0 0,33 0 15,-33 33-15,67 0-1,-34-33 1,34 33-1,-100 33 1,99-33 0,199 0-16,-199-33 15,199 33-15,-99-33 16,-100 0 0,1-33-1,-34 32 1,100 34-1,132 0-15,-166 0 16,-66-33 0</inkml:trace>
  <inkml:trace contextRef="#ctx0" brushRef="#br0" timeOffset="129543.66">9591 16305 0,'-33'0'0,"33"33"63,33-33-63,-33 33 15,99 0 1,67 0 0,-100-33-16,165 33 15,34-33 1,66 0-1,-100-33 1,1 0 15,98 0-15,-263 33-16,197-33 16,-231 33-16,166 0 15,65 0 1,-65 0-1,-100 0 1,99 0 0,-131 0-16,-1 33 15,0-33-15,33 0 16,-66 33-16,99-33 16,-99 0-16,133 0 15,-1 33 1,-33-33-1,34 0 1,-1-33 0,-132 33-1,133 0 1,-133 0-16,132 0 16,0 33-1,34-33 1,32 0-1,-32 33 1,-1 0 0,-65-33-1,-1 33 1,33-33 0,34 0-1,-1 0 1,-99 34-1,67-34 1,-100 0 0,33 0 15,33 0-15,1 0-1,-34 0 1,0-34-1,0 34 1,67 0-16</inkml:trace>
  <inkml:trace contextRef="#ctx0" brushRef="#br0" timeOffset="141292.17">13130 17595 0,'0'-33'0,"-33"33"15,0 0 32,33 33-16,-66 264-15,0 67-16,-1-33 31,67-298-31,0 33 16,-33-33-16,33 0 15,0 33 1,0-32 0,0 32-1,0-33 1,0 66 0,33-33-1,0-33 1,1 0-1,230 133 1,100-67 0,-298-66-16,99 0 15,-132 0 1,199-33-16,99 33 31,-1-33-15,100-33-1,-66 33 1,0 33 0,-33 0-1,-232-33-15,232 0 16,-265 0-16,198 33 16,232 0-1,-99 0 1,-132 1-1,33-1 1,32-33 0,-32-33 15,-232 33-31,199 0 0,-199 0 16,0 33-16,99-33 15,67 33 1,66-33-1,-67 0 1,397-66 0,-561 32-16,32 34 15,-33 0-15,165-33 16,34 0 0,-33 0-1,98-33 1,-164 33-1,65 33 1,-165-33-16,100 33 16,-133 0-16,33 0 15,66 0-15,100 0 16,-67 0 15,-99 0-31,66 33 16,34-66-1,-34 33 1,-33-66 0,-32 33-1,-67-33 1,33 33-16,-33-1 16,0-32-1,33-66 1,0 0-1,-33 99-15,0-133 16,0 133-16,0-99 31,-33 99-31,33-99 0,-33 98 16,33 1-16,-33-99 0,33 66 16,-34-33-1,1 33 1,0-1-1,0 67 1,-33 0 0,0 0-1,0 0 1,-33-33 0,-133-66-1,133 66 1,-265-33-1,-132-33 1,132 33 0,-165-34-1,132 67 1,-33 0 15,331 33-31,-232-33 16,232 33-16,0 0 0,-166 0 15,166 0-15,-331 0 16,165 0 0,-165 0-1,166 0 1,99 0 0,-199 33-1,132 0 1,-65-33-1,98 33 1,1-33 15,-1 33-15,-65 0-16,198 1 16,-199-1-1,199-33-15,-100 33 16,-65-33-1,165 33 1,-232 0 0,100 33-1,-1-66 1,34 33 0,-100 0-1,232-33-15,-198 66 16,198-66-16,-67 0 15,-131 66 1,32-66 0,34 34-1,33-34 1,99 0 0,-199 33-1,199-33-15,-66 0 16,-99 0-1,164 0-15,-131 0 16,132-33-16,-199 66 16</inkml:trace>
  <inkml:trace contextRef="#ctx0" brushRef="#br0" timeOffset="150056.81">25135 18422 0,'33'0'0,"1"0"62,-34 33-62,0 0 16,33 0-16,0 33 16,0 33-1,0-99-15,0 99 16,-33-66-16,33 34 15,0-34 1,0 0 0,0-33-1,33 0 1,-33 0-16,1 0 0,131-99 16,33 32 15,133-65-16,-66 33 1,-166 33 0,-33 33-16</inkml:trace>
  <inkml:trace contextRef="#ctx0" brushRef="#br0" timeOffset="150626.79">25003 16867 0,'0'33'47,"0"0"-32,0 0-15,33-33 0,0 67 16,0 32 0,33-66 15,-66 0-31,34 0 0,-34 0 16,33-33-16,0 33 31,0-33-16,0 0-15,0 0 16,0 0-16,0 0 0,33-33 16,-33 33-16,133-66 15,-100 33-15,99-33 16,67 0 0,65-34-1,-98 1-15</inkml:trace>
</inkml:ink>
</file>

<file path=ppt/ink/ink6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9:04:32.862"/>
    </inkml:context>
    <inkml:brush xml:id="br0">
      <inkml:brushProperty name="width" value="0.05292" units="cm"/>
      <inkml:brushProperty name="height" value="0.05292" units="cm"/>
      <inkml:brushProperty name="color" value="#C00000"/>
    </inkml:brush>
  </inkml:definitions>
  <inkml:trace contextRef="#ctx0" brushRef="#br0">7640 5027 0,'0'-33'0,"-33"33"47,33-33-31,0 0-1,0 66 79,-33-33-94,33 33 16,-33 33-1,33 0 1,99-33 15,-66-33-15,0-33 0,0 33-1,-33-33 1,0 0-1,-33 33 32,-33-33-31,-66 99 0</inkml:trace>
  <inkml:trace contextRef="#ctx0" brushRef="#br0" timeOffset="12232.49">17529 4101 0,'-33'0'0,"66"0"63,0 0-32,-33 33-15,33-33 31,-33 33-32,0 0 1,33-33-16,-33 33 15,66 33 1,-33-32 0,0-1-1,-33 0 1,33-33 15,-33-33 16,33 33-31,0 0-1,34-33-15,-67-1 16,165-32 0,-132 33-16,99 0 15,67-66 1,-1 0-1,-33 33 1,-98 66 0,-100 0 15</inkml:trace>
  <inkml:trace contextRef="#ctx0" brushRef="#br0" timeOffset="37977.43">16107 6416 0,'0'0'15,"0"-33"1,-34 33-16,34-33 15,0 0 1,0 0 0,-33 0-1,66 0 1,-33 0 0,34 33 15,-34-33-16,66-1 1,0 1 0,33 0-1,0 33 1,34 33 0,-34 34-1,33 32 1,-33 0-1,-33-33 1,1-66 0,-1-99-1,33 33 1,-66 33-16,33 0 16,-33 0-1,0 33-15,33 33 16,1 33 15,32 0-15,0 0-1,0-66 1,-33-33 0,67-33-1,-67 33 1,0 33-1,0 33 1,-33-33-16,33 99 16,-33-66-16,0 0 15,34 0 1,32-66 0,-66 0-16,33-33 15,-33 33 1,66-33-1,1 0 1,-34 33 0,0 66-1,0 33-15</inkml:trace>
  <inkml:trace contextRef="#ctx0" brushRef="#br0" timeOffset="45446.12">21497 10815 0,'0'33'47,"-33"-33"-47,0 0 31,66 0 94,0 0-93,0 0-32,1 0 15,98 0-15,-99 33 0,33-33 16,-33 0 0,-33 0-1,-33 33 1,-66-33 15,0 0-15,-1 0-1,67 0 1,0 0 0,66 0-1,0 0 1,0 0-1,100 0 1,-67 0 0,-33 0-1,-66 0 17,0 33-32,-33-33 15,-34 0 1,67-33 15,100 33-15</inkml:trace>
  <inkml:trace contextRef="#ctx0" brushRef="#br0" timeOffset="46392.08">24011 10947 0,'0'0'0,"33"0"47,0 0-31,0 0-16,0 33 15,0-33-15,33 0 16,-66 33-16,67-33 16,-1 33-1,-33-33 1,-33 33 15,-66-33-15,33 0-1,-34 0 1,34 0 0,66 0 15,1-33-16,32 33 1,0 0 0,-33 0-1,-66 0 1,0 0 0</inkml:trace>
  <inkml:trace contextRef="#ctx0" brushRef="#br0" timeOffset="49091.97">22423 14684 0,'0'0'0,"0"-33"31,0 0-15,34 33-1,-34-66 1,33 33-1,-33-33 1,66 0 0,-33 0-1,66-34 1,0 34 0,0-33-1,1 99 1,-1 0 15,33 66-15,-33 0-1,-32-33 1,-1-66 0,-33 33-16,99-99 15,-132 66-15,33 0 16,0 0-16,99-99 15,-98 98-15,-1 1 0,66-33 16,0-33 0,-66 66-16,66 0 15,-66 0 1,1 33-16,32-33 16,0 33-1,33-33 1,-33-33 15,-33 32-31,66-65 16,-65 99-16,32-99 15,99 0 1,-66 33 0,0 33-1,-32 99 1,-34-33-1,33 0 1,0-66 0,66-133-1,1 34 1,32-33 0,-33 66-1,-99 65-15,100 1 16,-100 0-1,66 33 1,66 33 0,-99-33-1,-33 0-15,67-33 16,-67 33-16,33-66 16,132-66-1,-32 0 1,-133 99-16,165-100 15,-165 100-15,100-66 16,-1 66 0,-33 0-1,-33 33 1,0-33 0,34-33-1,65-67 1,33-98 15,34 65-15,-67 34-1,67 0 1,-34 33 0,-32 32-1,-34 1 1,33-33-1,-32 0 1,32 0 0,133-133-1</inkml:trace>
</inkml:ink>
</file>

<file path=ppt/ink/ink6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9:06:02.480"/>
    </inkml:context>
    <inkml:brush xml:id="br0">
      <inkml:brushProperty name="width" value="0.05292" units="cm"/>
      <inkml:brushProperty name="height" value="0.05292" units="cm"/>
      <inkml:brushProperty name="color" value="#C00000"/>
    </inkml:brush>
  </inkml:definitions>
  <inkml:trace contextRef="#ctx0" brushRef="#br0">9492 14519 0,'0'33'31,"0"0"-15,0 0 0,0 0-16,-33 133 15,33-34 1,-33 0-1,66 67 1,0-67 0,33-66-1,0 0 1,-33 0 15,-33-33-15,0 1-1,-33 32 1,0 0 0,33 33-1,0-33 1,0 0 0,0 1-1,0-34 1,33 0-1,0-33-15,0 66 16,0-66 0,-33 33-1,34-33-15,-34 33 0,33-33 16,-33 33-16,33-33 0,-33 33 31,33-33-31,0 0 16,33 0-1,0-33 1,66-33 0,-32 0-1,-1 0 1,0 33 0,-33 33-1,66 66 1,-65-33-1,131 0 1,-66-33 0,-32-66-1,32 33 1,-33 0 15,-66-1-31,33 34 16,-33 0-16,0 0 0,67 0 15,-67 0-15,33-33 16,-33 33-16,66 0 16,-66 0-16,66 0 15,1 0 1,-1-33 0,0 0-1,0 0 1,-33-33-1,1 66 1,-1 33 15,0 0-31,0 0 16,0 0 15,33-66-15,-65 33-16,32-33 15,-33 33-15,0-33 16,33 0 0,0 0-1,33 33 1,1 33 0,-1 0-1,33-33 1,-99-33-1,66 33 1,-66-33 0,34 0-1,-1 33 1,0 0 15,33 33-15,-33 0-1,-33-33 1,33-33 0,1 33-1,-1-33 1,0 33 0,33 33-1,0 0 1,1 33-1,-1-33 1,0 0 0,0-33-1,0 0 1,-32 0 15,-34 0-15,66 33-1,-66-33 1,0 0-16,0 0 16,0 0-16,33 0 15,0 0 1,-33 0 0,1 0-16,-1 0 15,0 0-15,33 0 16,0 0-1,0-33 1,33 66 0,-32-33-1,-1 0 1,33 0 15,33 33-15,-33-33-1,-32 34 1,-34-34 0,33 0-1,-33 0 1,0 0-16,0 0 16,0 0-16,0 0 0,0 0 15,0 0-15,0 0 16,33 33-1,-32-33 1,32 33 15,-33 0-31,66-33 16,0 0 15,-66 0-31,33 0 16,-66 33-16,67-33 15,-34-33 1,-33 0 0,33 33-1,0-66 1,-33 32 0,0-32-1,33 0 1,0-33-1,33 0 1,-33-1 0,-33 67-16,33-33 15,-33 33-15,-33-33 16,33 0 15,-33 66-15,0-33-1,-33 0 1,33 33 0,-33-33-1,-1 0 1,1-34 0,-66 1-1,-33-33 1,65 33-1,67 33-15,-99 0 16,99 33-16,-132 0 16,-1 33-1,-98 0 1,32 0 15,100-33-15,-67-66-1,67 33 1,99 0-16,-66 0 16,66 33-16,-133-66 15,34 32 1,-33 34 0,33 34-1,-67-1 1,133 0-16,-66-33 15,99 0-15,-67 0 16,1-33 0,-33-34-1,-34-32 1,-98 0 15,132 99-15,-199-33-1,132 66 1,-32 66 0,32-66-1,-98 0 1,165-33 0,-1-33-1,-197-66 1,131 33-1,34 33 1,-1 33 15,34 33-31,-33 66 16,-34-33 15,67 0-15,-100 1-1,67-100 1,33-1 0,-67-32-1,1 0 1,-100 33 0</inkml:trace>
  <inkml:trace contextRef="#ctx0" brushRef="#br0" timeOffset="12397.49">8004 5788 0,'0'33'31,"33"-33"-31,-33 33 16,33 0-1,-33 0 1,33 33 0,0 0-1,0 0 1,0 1 0,0-1-1,0-66 1,33 0-1,34-33 1,-1 33 0,99-100-1,100-32 1,-34 0 0,200-133-1</inkml:trace>
  <inkml:trace contextRef="#ctx0" brushRef="#br0" timeOffset="17297.28">28079 7441 0,'0'-33'31,"33"33"-15,-33-33 15,33 33-15,-33-33-16,33 33 15,-33-33-15,0 0 16,33-33 0,-33 0-1,0 33 1,-33 33 15,0 0-31,0 33 16,0 33 15,0 0-15,33 0-1,0 0 1,33-33 0,33 0-1,0-33 1,0 0-16</inkml:trace>
  <inkml:trace contextRef="#ctx0" brushRef="#br0" timeOffset="17529.27">28277 6681 0</inkml:trace>
  <inkml:trace contextRef="#ctx0" brushRef="#br0" timeOffset="18364.24">28906 6648 0,'0'0'16,"-33"0"-16,66 0 0,-33 33 47,-33-33-32,33 33 1,-33 99 0,0 0-1,-1 34 1,34-34 15,-33-33-15,33-33-1,0-99 32,0 0-47,-33 0 16,33-33-1,0-66 1,0 99-16,33-67 16,0 67-16,1-66 15,-34 66-15,99-99 16,-99 99-16,66-66 31,33-1-31,-33 34 16,0 66 15,-33 0-15,34 99-1,-34 1 1,33 32 0,-33 33-1,0 1 1,-33-34-1,0 0 1,0 0 0,-33-32-1,0-1 1</inkml:trace>
  <inkml:trace contextRef="#ctx0" brushRef="#br0" timeOffset="18636.23">28773 7045 0,'0'0'0,"0"-34"0,34 34 47,-1 0-32,-33 34-15,99-34 16,198 33 0</inkml:trace>
  <inkml:trace contextRef="#ctx0" brushRef="#br0" timeOffset="19814.18">29600 7111 0,'0'-33'16,"0"66"-16,-33-33 16,33-33-1,33 33 1,-33 33 0,33-33 15,0 33-31,0 0 15,1 0 1,65 33 0,0 66-1,-33-66 1,-33 67 0,-33-34-1,-33 0 1,-33 0-1,0 1 1,66-67-16,-99 33 16,66-33-16,-34 0 15,-32 33 1,66-66-16,-99 66 31,99-33-31,-66 34 0,-67-1 16,1 33 15,33-33-15,98-66-16,-98 66 15,99-66-15,-66 66 16,-67 0 0,67 1-1,-66-1 1,66 0-1,-67 0 1</inkml:trace>
  <inkml:trace contextRef="#ctx0" brushRef="#br0" timeOffset="20563.14">29369 8070 0,'33'0'16,"-33"33"15,33-33-31,-33 33 0,33 0 16,0 99 0,0 1-1,-33-34 1,-33 33 15,-33 0-15,33-32-1,-66-1 1,32 0 0,1-33-1,0-33 1,33 33-1,0-33-15</inkml:trace>
  <inkml:trace contextRef="#ctx0" brushRef="#br0" timeOffset="21097.12">29534 8202 0,'33'0'31,"0"0"-16,-33 33 1,33-33-16,0 33 16,67 33-1,-1 67 1,-33 32 0,-33 0-1,0 1 1,-33-67-1,-33 66 1,33-32 0,-33 32-1</inkml:trace>
  <inkml:trace contextRef="#ctx0" brushRef="#br0" timeOffset="27662.86">28873 13097 0,'0'0'0,"0"-33"31,0 66 63,33 0-63,-33 0-31,33 0 16,-33 0-16,66 66 15,0-32 1,-33-34 15,0-33-15,0 0-1,0 0 1,34-33 0,32-1-1,33-32 1,66 0-1,1 0 1,-34 33 0,-65 0-1,-34 0 1,-33 33 0,-33 33 15,-33-33-31</inkml:trace>
  <inkml:trace contextRef="#ctx0" brushRef="#br0" timeOffset="28998.8">29236 14552 0,'0'-33'0,"34"33"62,-34 33-46,0 0-16,0 0 15,33-33-15,-33 33 16,33 100 0,0-100-1,-33 33 1,33-66-1,0 33 1,0-33 15,0-33-31,66 33 16,67-66 0,-1 0-1,-33-1 1,1 34-1,-100 0 17,33 0-17,-33 33 1</inkml:trace>
  <inkml:trace contextRef="#ctx0" brushRef="#br0" timeOffset="29986.77">29137 15974 0,'0'-33'0,"0"0"15,33 33 32,-33 33-31,0 0-1,33-33-15,-33 66 16,33 1 0,1 32 15,-1-33-31,0-33 15,0-33 32,0 0-31,0 0 0,0 0-1,33 0 1,66-33-1,1 0 1,32 0 0,34 0-1,-133 33-15,66-33 16,-99 33-16,0 0 16,0 0-1,-66 0 79</inkml:trace>
  <inkml:trace contextRef="#ctx0" brushRef="#br0" timeOffset="32450.66">25565 17529 0,'0'-33'0,"-33"33"15,33-34-15,-33 34 16,0-33-1,-33 0 1,33 33-16,-66-33 16,66 33-1,0 33-15,-199 0 16,1 100 0,-1 65-1,67 34 1,-1-1 15,34 100-15,33 0-1,33-100 1,33 100 0,33-133-1,33-32 1,33 65-1,-33-99 1,0-98-16,33 65 16,-33-66-16,0 0 0,33 33 15,67 33 1,-1-33 0,133 34-1,-67-67 1,-132-33-16,166 0 15,-199 0 1,132-33-16,100-33 31,-133 32-15,133-98 0,-100 0-1,0-67 1,-66-65-1,1-34 1,-67 34 0,0-166-1,-66 198 1,-33-66 0,-34 67-1,-131-34 1,66 166-1,-232-66 1</inkml:trace>
  <inkml:trace contextRef="#ctx0" brushRef="#br0" timeOffset="33610.61">30493 17793 0,'0'0'16,"0"-33"-16,33 33 16,-33-33-1,0 0 1,33-33-1,-33 0 1,0 0 0,-33-1-1,0 1 1,0 66-16,-33-33 16,33 33-16,-132-33 15,-1 33 1,100 0-16,-132 33 15,165 0 1,-199 66-16,1 100 31,98-34-15,-65 199 0,66-33-1,98-34 1,34-65-1,0-166-15,34 133 16,-34-166-16,33 33 0,0 66 16,99 100-1,33-34 1,34-66 0,65-32-1,34-67 1,-33-33 15,65-33-15,-32-34-1,-100-32 1,-65-66 0,-100 132-16,66-199 15,-99 166-15,33-99 16,33-298-1,-165-33 1,-99 66 0,-1 132-1,-231-99 1</inkml:trace>
  <inkml:trace contextRef="#ctx0" brushRef="#br0" timeOffset="35629.53">25202 17694 0,'0'-33'0,"-34"0"32,34 66-17,0 0 17,0 0-1,0 0-16,0 0-15,0 0 16,-33 133 0,33-34-1,-33-99-15,33 99 16,0-99-16,0 34 16</inkml:trace>
  <inkml:trace contextRef="#ctx0" brushRef="#br0" timeOffset="36193.5">25003 18918 0,'0'0'0,"0"-33"16,0 0-1,0-1 1,33 34 15,0-33-31,33 0 31,-33 33-15,1 0-16,-1 66 16,0-32-16,-33 65 15,-33 0 1,-34 66-1,1-98 1,-33-1 0,99-33-1,33-33 17,-33-33-32,66 33 15,0 0 1,34-33-1,-1 33 1</inkml:trace>
  <inkml:trace contextRef="#ctx0" brushRef="#br0" timeOffset="36852.48">24970 19910 0,'0'0'16,"0"-33"-16,0 0 16,33 33-1,0-66 1,33-1 0,34 1-1,-34 99 1,0 34-1,-66 65 1,-33-132-16,0 99 16,33-66-16,-33 33 15,0-33 1,33-66 0,33 0 15,0 0-31,0 0 15,33 33 1,-33 33 15,0 33-15,-33 67 0,-33-34-1,-33-33 1,-66 0-1,-1-66 1,1 0 0,-100-132-16</inkml:trace>
  <inkml:trace contextRef="#ctx0" brushRef="#br0" timeOffset="37660.45">30295 17396 0,'0'0'0,"-33"0"0,33 33 31,0 0 1,0 1-32,0 32 15,0 66 1,0-66 0,33 100-1,-33-1 1</inkml:trace>
  <inkml:trace contextRef="#ctx0" brushRef="#br0" timeOffset="38193.42">30063 18554 0,'0'0'0,"0"-33"16,0 0-1,33 0 17,0 33-17,67 0 1,-1 0 0,-33 99-1,-33 0 1,-99 66-1,-33-32 1,0-67 0,65-33-1,34 0 1,34-33 15,-34-33-31,99 33 16,0-33-1,66-33-15</inkml:trace>
  <inkml:trace contextRef="#ctx0" brushRef="#br0" timeOffset="38745.4">30163 19348 0,'0'0'15,"0"-33"-15,33 0 16,0 33-1,99-100 17,-33 67-17,0 66 1,-99 33 0,-66 67-1,33-34 1,-99 33-1,132-99 1,0-66 0,66 33-1,33-33 1,0 33 0,1 33-1,-67 33 1,-33-33-16,0 67 15,-33-100-15,33 33 16,-66 33-16,-100 33 31,1-66-15,-67-33-16</inkml:trace>
  <inkml:trace contextRef="#ctx0" brushRef="#br0" timeOffset="39544.36">25202 17727 0,'0'0'0,"33"0"47,0 0-32,33 33 1,132-33-1,67 33 1,99-66 0,496 0-1,-265-33 1,-33 33 0,100 33-1,-299-33 1,1 33 15,-33-33-31,-66 0 31,-133 0-15,-66 66 0,-66-33-1,0 33 1,-33 33-16</inkml:trace>
  <inkml:trace contextRef="#ctx0" brushRef="#br0" timeOffset="40344.33">25400 18918 0,'0'0'0,"33"0"15,0-33 1,0 33-1,100 0 1,32-33 0,166-1-1,32 34 1,-263 0-16,297 0 16,-298 0-1,331 0-15,66-33 16,-199 33-1,133 0 1,-132 0 0,-33 0 15,65 0-15,-164 0-1,-1 0 1,-33 0-1,1 0 1,-67 33 0,66 1-16</inkml:trace>
  <inkml:trace contextRef="#ctx0" brushRef="#br0" timeOffset="41044.3">25400 19910 0,'33'0'15,"-33"-33"1,33 33-16,0 0 16,199-66-1,-166 66 1,33-33-16,-33 33 0,265-67 16,165 1-1,99 0 1,100 0 15,-166 66-31,33-33 16,-132 0 15,-66 0-15,-165 0-1,-34 0 1,-66 66-16</inkml:trace>
  <inkml:trace contextRef="#ctx0" brushRef="#br0" timeOffset="42592.25">15180 6681 0,'34'0'0,"-68"0"0,68 33 0,-34 0 31,33-33-31,0 66 31,33 33-31,66 0 16,67 1 15,65-1-15,67 0-1,66 0 1,165 34-1,33 65 1,34 34 0,-166 32-1,132 100 1,-264-99 0,99 131-1,66 167 1,-199-133-1,1-34 1,33 67 0,-34-66 15,1 66-15,-99-99-1,-34 66 1,-33-66-1,1 66 1,-34-99 0,66 32-1,-66-32 1,1-33 0,-34-1-1,-66-230-15,99 164 16,-99-165-16,33 67 15,66 164 1,-66-98 0,0-166-1,0 198 1,-33-165-16,33 133 16,1-166-16,-1 198 15,-33-198-15,33 133 16,0-1-1,33 67 1,0-34 0,0 199-1</inkml:trace>
  <inkml:trace contextRef="#ctx0" brushRef="#br0" timeOffset="43392.21">23316 17595 0,'-33'-66'31,"33"-1"-31,0 34 16,0 0-16,0 0 31,33 66 1,0 0-32,67 100 15,98 98 1,-132-98-1,33-1 1,-32-99 0,-1-33 15,0-33-15,-33 0-1,33 0 1,-33-33-1,0-34 1,0 1 0,34-33-1,-34-67 1,33 67 0,0-99-1</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9:13:49.630"/>
    </inkml:context>
    <inkml:brush xml:id="br0">
      <inkml:brushProperty name="width" value="0.05292" units="cm"/>
      <inkml:brushProperty name="height" value="0.05292" units="cm"/>
      <inkml:brushProperty name="color" value="#C00000"/>
    </inkml:brush>
  </inkml:definitions>
  <inkml:trace contextRef="#ctx0" brushRef="#br0">28079 4233 0,'0'-33'16,"0"0"15,-33 33-31,33-33 15,-33 0 1,0 33 15,0-33-15,0 33 0,-34-33-1,1 33 1,0 0-1,33 33-15,-33-33 16,66 33-16,-66-33 16,33 66-1,0 0 1,0 34 0,33-1-1,0-33 16,0 33-31,33 0 16,-33 1 15,0-1-15,33-33 0,-33-33-1,0 0 1,33 0-16</inkml:trace>
  <inkml:trace contextRef="#ctx0" brushRef="#br0" timeOffset="283.97">27318 4696 0,'0'0'16,"33"0"15,0 33-15,0-33-16,1 0 15,-1 0-15,66 0 16,66 0-16</inkml:trace>
  <inkml:trace contextRef="#ctx0" brushRef="#br0" timeOffset="849.95">28542 4333 0,'-33'0'0,"0"0"46,33 33-30,-33 0 0,33 0-1,-33-33-15,0 33 16,-1 66 0,-32 0-1,66 34 1,-33-34-1,66-33 1,0 33 0,34 0-1,32-66 1,0 1 0,33-34-1</inkml:trace>
  <inkml:trace contextRef="#ctx0" brushRef="#br0" timeOffset="1587.93">28807 4597 0,'-34'0'0,"68"0"0,-34 33 31,33-33-15,-33 33 0,33-33-1,0 66 1,0 1 0,0 32-1,-33-33 1,-33-33-1,33 0 1,0-66 0,33-33-1,0 0 1,33-34 0,0 1-1,-33 66 16,-66 33 1,33 33-17,-33-33 1,0 33 0,33 33-1,-33-32 1,33 65-1,0-33 1,66 0 0,-33 0-1,0-66-15,33 0 16,-32 0-16,65-66 16</inkml:trace>
  <inkml:trace contextRef="#ctx0" brushRef="#br0" timeOffset="2016.91">29402 4333 0,'0'0'0,"33"0"32,0 33-17,0 0 16,33 33-31,0 0 16,-33-33-16,34 66 31,-34-66-31,33 67 16,-33 32 0,-33-99-16,0 66 15,0-33-15,0 0 16,-33 34-1,-33-1-15</inkml:trace>
  <inkml:trace contextRef="#ctx0" brushRef="#br0" timeOffset="2885.88">30493 4796 0,'0'0'0,"0"33"15,33-33 16,0 0 1,0 33-17,1-33-15,32 33 16,33-33 0,0 33-1,-33-33 16,-66-33-31</inkml:trace>
  <inkml:trace contextRef="#ctx0" brushRef="#br0" timeOffset="3183.86">30427 5126 0,'0'0'15,"33"0"17,0 0-17,0 0 1,-33 33-1,66-33-15,1 0 16,-34 0-16,33 33 31,33-33-31</inkml:trace>
  <inkml:trace contextRef="#ctx0" brushRef="#br0" timeOffset="4383.81">31485 4597 0,'0'33'15,"0"-66"-15,0 0 63,33 33-48,1 0 1,-1 0 0,0 0-16,0 0 15,0 0 1,33 33 0,0 33-1,-33-33 1,0 67-1,-33-34 1,-33 33 0,-33-33-1,33 0 1,-33-33 0,0 0-1,33-33 16,0 0-31,-1-33 16,34 0 0,0 0 15,34-33-15,-1 0-1,0 0 1,0 33-1,33-34 1,0 34 0,-33 33-1,0 0 1,-33 33 31,33-33-47,-33 34 15,0-1 1,0 0 15,0 0-15,-33 0 0,33 33-1,0-33 1,-33 33-1,33-33 1,33 0 0,-33 0-1,66 1 1,1-34 0,-1 0-1,0-67 16,-33-32-31</inkml:trace>
  <inkml:trace contextRef="#ctx0" brushRef="#br0" timeOffset="6675.72">27914 6118 0,'0'0'16,"0"-33"15,-34 33-16,34-33-15,-33 33 32,33-33-32,-33 33 15,0-33 1,0 33 0,-33-33-1,33 33 1,0 33-1,0-33 1,-33 66 0,33 0 15,0 1-15,-1-1-1,34 0 1,0 33-1,0-33 1,0 34 0,0-34-1,34 33 1,-1 0 0,-33-33-1,33 0 1,-33-33-1,0 1 1</inkml:trace>
  <inkml:trace contextRef="#ctx0" brushRef="#br0" timeOffset="6999.71">27351 6714 0,'33'0'47,"-33"33"-32,33-33 1,1 0 0,32 0-1,0 33 1,99-33-16</inkml:trace>
  <inkml:trace contextRef="#ctx0" brushRef="#br0" timeOffset="7882.67">28244 6019 0,'-33'0'31,"0"0"16,66 0-15,0 0-17,-33 33-15,33-33 16,33 0-1,1 0 1,-34 33 0,-66-33 31,33-33-16,-33 33-16</inkml:trace>
  <inkml:trace contextRef="#ctx0" brushRef="#br0" timeOffset="8242.66">28575 5821 0,'0'0'16,"0"-33"-16,0 66 46,0 0-14,33 0 15,-33 0-32,0 0 1,0 132-16</inkml:trace>
  <inkml:trace contextRef="#ctx0" brushRef="#br0" timeOffset="9032.62">29104 6118 0,'-33'0'78,"0"34"-62,0-1 15,0 0-31,0 0 16,-33 66-16,0 66 15,32-65 1,34-67-16,-33 66 16,33-66-1,0 33 1,33 33 0,-33-33-1,34 1 1,32-1-1,-66-33-15,66 0 16,-33 0-16,132 33 16</inkml:trace>
  <inkml:trace contextRef="#ctx0" brushRef="#br0" timeOffset="10314.57">29303 6582 0,'0'-34'16,"33"34"47,-33-33-63,33 33 15,0 0 1,0-33-16,0 33 15,33 0 1,0 33 0,-33 0-1,-33 1 1,33 65 0,-33-33-1,0-33-15,-33 33 16,33-33-1,0 0-15,-33 0 16,-33 33 15,33-32-15,0-34 0,-33 0-1,33 0 1,0 0-1,33-34 1,-33 34 0,66-33-1,-33 0-15,0 0 16,33 0-16,-33 0 16,33 33-16,0-66 15,0 66-15,0-33 16,-33 0-1,33 33-15,0-33 16,0 33 0,0 0 15,-33 33 47,0 0-47,0 0-15,0 0 0,0 0-1,-33 0 1,33 0-1,-33 0 1,33 0 15,0 0-15,0 1 0,33-34-1,-33 33 1,33-33-1,33 0 1,1 0 0,-1-67-1,-33 1-15</inkml:trace>
  <inkml:trace contextRef="#ctx0" brushRef="#br0" timeOffset="10816.55">29865 6118 0,'0'34'16,"33"-34"15,0 33-31,0 0 31,66 66-15,1 0 0,-34 33-1,0 34 1,-33-1-1,-33-66 1,-33 34 0,0-34-1,33-66-15,-33 33 16,0 0-16</inkml:trace>
  <inkml:trace contextRef="#ctx0" brushRef="#br0" timeOffset="11598.52">30890 6615 0,'33'0'47,"0"0"-16,-33 33-31,33-33 15,67 0 1,-1 0 0,-66 0-16,66 0 15,-66 0-15,33 0 16,0 0 0,-33 0-1</inkml:trace>
  <inkml:trace contextRef="#ctx0" brushRef="#br0" timeOffset="11883.51">30890 6945 0,'0'0'0,"33"0"32,0 0-17,0 33 1,33-33 0,34 33-1,32-33 1,0 0-1</inkml:trace>
  <inkml:trace contextRef="#ctx0" brushRef="#br0" timeOffset="12897.46">31816 6449 0,'0'0'0,"33"0"15,0 0 17,0 0-1,0 0-15,1 33-16,-1-33 15,-33 33-15,99 34 16,-66-34-1,0 33-15,0 33 16,-33 0 0,-33-33-1,0 0 1,0-32 15,0-1-15,33-66-1,-33-1 1,66-32 0,33 0-1,0-33 1,33 0 0,-33 0-1,1 32 1,-34 34-1,-33 0 1,-33 33 15,33 33-15,-34-33-16,1 33 31,0 0-15,-33 34-1,33-34 1,0 33 0,0 33-1,33-33 1,0 0 0,66 34-1,33-34 1,34 0-1,131-99 1</inkml:trace>
  <inkml:trace contextRef="#ctx0" brushRef="#br0" timeOffset="14397.4">26690 4531 0,'-33'0'15,"33"-33"1,-33 33 0,0 33 15,0-33-16,-1 0-15,34 33 0,-33 0 16,33 0 0,-33 0-1,66 33 1,34-33 0,-1-66-1,0 0 1,-66-33-1,33 66-15,-66-33 16,33 0-16,-33 0 31,0 33-15,0 0 0,0 33-1,-1 0 1,34 0-1,0 0 1,34-33 0,-1-33-1,0 33 1,-33-33 0,0 0-1,-33 0 1,0 33-1,-1 33 1</inkml:trace>
  <inkml:trace contextRef="#ctx0" brushRef="#br0" timeOffset="15447.35">26723 6482 0,'-33'0'0,"0"0"32,0 0-17,0 0 1,0 33-16,-1 0 31,1 34-15,33-34-1,0 33 1,33-66 0,34 0-1,-1-33 1,-33 0 0,0 0-1,-66 0 1,0-1-1,0 34 1,0 34 0,0-34-1,33 66 1</inkml:trace>
  <inkml:trace contextRef="#ctx0" brushRef="#br0" timeOffset="25745.93">11741 1885 0,'-33'-33'0,"0"33"15,0-33 1,0 33 0,33-33-16,-67 0 31,34 33-31,0-33 31,0 33-31,-33 33 16,33-33-16,0 33 15,-66 0 1,-1 66 0,67-99-16,-33 66 15,66-33-15,-99 67 16,66-1 0,0 0-1,-33 0 1,33 67-1,0-34 1,33 0 0,0-33-1,33 34 1,0-34 15,0-33-15,33 0-1,66 0 1,-66-66 0,34 0-1,-1-33 1,33-33 0,-33 33-1,34-66 1,-67 0-1,0-34 1,-33 1 0,0-66-1,-66-1 1,-33 34 15,66 132-31,-66-99 16,66 98-16,-33 34 0,-67-99 0</inkml:trace>
  <inkml:trace contextRef="#ctx0" brushRef="#br0" timeOffset="26928.89">15643 1885 0,'0'-33'0,"0"66"109,0 0-78,34 0-15,-1 0-1,-33 0 1,33 34-16,-33-34 0,99 99 16,-99-99-1,33-33 1,-33-33 31,33 33-32,0-33 1,133-66 0,32-34-1,-99 100 1,-66 0-16,33 0 16,-33 0-16,1 33 15,-34-33 1</inkml:trace>
  <inkml:trace contextRef="#ctx0" brushRef="#br0" timeOffset="36660.49">9227 3043 0,'0'-33'46,"-33"33"-46,33-33 16,0-1 0,-33 34-1,0-33-15,-33 33 16,-33 0 0,33 33-1,-67 67 16,34-1-15,-66 99 0,132-65-1,-33 32 1,32 33 0,1-65-1,33 32 1,0-66-1,0-33 1,33 34 0,34-1-1,-1-33 1,33-33 0,33 0-1,34-66 16,65-33-15,-32-33 0,-67 0-1,-33-67 1,-33 1 0,-66-34-1,-33-65 1,0 198-16,-33-133 15,33 166-15,-66-132 16,-34 66-16</inkml:trace>
  <inkml:trace contextRef="#ctx0" brushRef="#br0" timeOffset="79956.7">12204 7574 0,'0'-33'15,"0"66"126,0 0-125,0 0-1,0 0-15,0 0 16,0 0-16,0 0 15,-33-33-15,33 33 0,0 33 16,0-33-16,0 67 16,0 65-1,0-132 1,0 0-16,0-66 62,0 0-46,-33 0-16,33 0 16,0 0-16,0 0 15,0 0-15,0 0 0,-33 33 16,33-33-16,0-1 0,0-32 16,0 33-1,0 0 1,33 0-16,-33-33 0,0 33 0,0 0 15,0 0-15,33 0 0,-33 0 16,0-1-16,33 34 0,-33-33 0,0 0 16,33 33-16,-33-33 15,33 0-15,-33 0 16,33 33-16,-33-33 0,33 33 16,-33-33-1,33 33-15,0 0 16,-33 33-1,33-33-15,0 0 16,-33 33-16,34-33 0,-34 33 0,33 0 16,0 0-1,-33 0-15,33-33 0,-33 33 16,33 1-16,-33-1 0,0 0 16,33 0-16,-33 0 0,0 0 15,0 0-15,0 0 0,0 0 16,33-33-16,-33 33 0,0 33 15,0-33-15,0 1 0,0-1 0,0 0 16,0 0-16,0 0 0,0 0 0,33 0 16,-33 0-16,0 0 0,0 0 0,0 0 0,0 0 15,0 0-15,0 0 16,0 1-16</inkml:trace>
  <inkml:trace contextRef="#ctx0" brushRef="#br0" timeOffset="80286.69">12171 7871 0,'33'0'78,"-33"-33"-78,33 33 0,0 0 16,0 0-16,-33-33 15,33 33-15,0 0 0,0 0 0,0 0 16,0 0-16,1 0 0,131-33 0</inkml:trace>
  <inkml:trace contextRef="#ctx0" brushRef="#br0" timeOffset="81407.64">20538 7474 0,'-33'0'16,"33"-33"-16,0 66 78,0 1-78,-33-34 15,33 33-15,0 0 0,0 0 16,0 0-16,0 0 0,-33 0 0,33 0 16,0 0-16,0 0 0,0 0 0,0 0 15,-33 0-15,33 1 0,0-1 0,0 0 16,0 0-16,0 0 0,0 33 15,0-33-15,0 0 16,0 33 0</inkml:trace>
  <inkml:trace contextRef="#ctx0" brushRef="#br0" timeOffset="82014.62">20373 7408 0,'0'0'16,"33"0"-1,-33-33-15,33 0 16,0 33-1,0-33-15,0 33 16,0-33-16,0 33 0,1 0 16,-1 0-16,0 0 15,0 0-15,0 0 0,0 33 16,0 0-16,-33 0 16,33-33-16,-33 33 0,0 0 15,0 0-15,0 1 0,0-1 0,-33 33 16,33-33-16,-33 0 0,33 0 15,-33-33-15,33 33 0,-33 0 0,0 0 16,0-33-16,-34 33 31,34-33-31,33-33 32,33 33-32,1-33 15,-1 33 1,0 0-1,0 0-15,0 0 16,0 0-16,0 0 0,0 0 16,0 33-16,0-33 15,-33 33-15,33 0 16,-66-33-16,33 33 16,0 1-16,0-1 0,-33 0 15,-33 33-15,66-33 0,-33 0 16,0-33-16,0 33 0,0-33 0,0 33 15,0-33-15,-1 0 0,1 33 0,0-33 0,-33 0 16,-99-33-16</inkml:trace>
  <inkml:trace contextRef="#ctx0" brushRef="#br0" timeOffset="82981.58">21034 12402 0,'33'0'47,"-33"33"47,34-33-79,-34 33-15,33 1 0,0-34 16,0 0-1,0 0 1,0 0-16,0-34 16,0 34-16,0-33 15,0 33-15,0-33 16,0 33-16,-33-33 0,33 33 16,0 0-16,-33-33 0,34 33 0,-1 0 15,-33-33-15,0 66 16</inkml:trace>
  <inkml:trace contextRef="#ctx0" brushRef="#br0" timeOffset="84093.53">12667 12468 0,'33'0'47,"-33"34"-16,0-1-15,33-33-16,-33 33 15,0 0-15,33 0 16,-33 0-16,0 0 16,33-33 15,0-33 0,-33 0-15,33 33-16,-33-33 15,33 0-15,1 0 0,-1 0 16,0 33-16,-33-34 16,33 34-16,0-33 0,66 0 15</inkml:trace>
  <inkml:trace contextRef="#ctx0" brushRef="#br0" timeOffset="105204.66">15743 7276 0,'0'0'0,"-33"0"16,0 0-16,33 33 0,-34-33 0,1 0 16,33 33-16,-33-33 0,0 33 15,0-33-15,33 33 0,-33-33 16,33 33-16,-33-33 0,33 33 16,-33-33-16,33 34 0,-33-34 15,33 33-15,-33-33 0,33 33 16,-33 0-16,33 0 0,-33-33 15,-33 132 1,66-99-16,-34 0 0,34 33 16,0-32-16,-33-1 0,33 0 15,0 0-15,0 0 0,0 0 0,0 0 0,0 0 16,0 0-16,0 0 16,0 0-16,0 0 0,0 0 0,33 0 15,1 67 1,-34-67-16,0 0 0,33-33 0,-33 33 15,0 0-15,33-33 0,-33 33 0,33 0 16,-33 0-16,33-33 0,-33 33 0,33-33 16,-33 33-16,33 0 15,0 0-15,0-33 0,-33 34 16,33-1-16,0-33 0,-33 33 16,33-33-16,0 33 15,0 0-15,1-33 16,-1 33-16,0-33 0,0 0 15,0 0-15,0 33 0,66-33 16,-66 0-16,0 0 0,133 33 16,-100-33-1,-33 0-15,0 0 0,33 0 0,33-33 16,-66 33-16,0 0 0,1 0 0,-1 0 0,33 0 16,-33-33-16,0 33 0,0 0 0,0 0 15,0 0-15,0-33 0,0 33 0,0 0 0,0 0 16,67-33-16,-67 0 15,33 0 1,-33 33-16,66-33 0,-66-1 0,33 1 16,-33 0-16,0 0 0,1 0 15,-1 0-15,0 0 16,-33 0-16,66-33 0,-66 33 16,0 0-16,33 0 0,-33-34 15,0 34-15,33-33 0,-33 33 16,0 0-16,33 0 0,-33-66 15,0 33-15,0 33 0,-33-34 16,33 34-16,0 0 0,-33 0 16,33 0-16,-33 0 0,33 0 0,-33 33 15,33-33-15,-33 0 0,33 0 0,-33 0 0,0 33 16,-1-33-16,1 0 0,-330-100 31,330 133-31,-67 0 16,67-33-16,0 33 15,-33 0-15,33 0 0,-33 0 0,33 0 0,-33-33 16,33 33-16,-34 0 0,34 0 0,-33 0 16,0 0-16,33 33 0,-33-33 0,0 0 15,33 0-15,-199 66 16,166-66-16,33 33 0,0-33 16,-33 33-16,-67 67 0</inkml:trace>
  <inkml:trace contextRef="#ctx0" brushRef="#br0" timeOffset="106392.61">17099 9889 0,'0'-33'0,"0"0"15,-33 33-15,33-33 16,0 0-1,-33 33-15,33-34 0,-34 1 16,1 0-16,0 0 0,33 0 16,-66 0-1,33 0-15,0 33 0,0-33 0,0 33 16,0 0-16,33-33 0,-33 33 0,0 0 16,0 0-16,0 0 0,-67 0 15,67 0-15,0 0 0,-66 0 16,66 33-16,0-33 0,0 0 15,0 0-15,0 0 0,0 33 0,-1-33 0,1 33 16,0-33-16,0 33 0,0-33 0,0 33 16,33 0-16,-33 0 0,0-33 0,0 33 0,33 1 15,-33-1-15,0 0 0,0 0 16,33 0-16,-33 0 0,33 0 16,-34 33-1,34-33-15,0 66 0,0-66 16,0 1-16,-33-1 0,33 0 0,0 33 15,0-33-15,0 0 0,0 0 16,0 0-16,33 0 0,-33 0 16,0 0-16,0 0 15,34 0-15,-34 1 0,33-34 16,-33 33-16,33-33 0,-33 33 0,33-33 0,0 33 16,0-33-16,0 33 0,0 0 15,0-33-15,0 0 0,0 33 0,0-33 0,0 0 16,1 33-16,-1-33 0,66 0 15,-66 0-15,0 33 0,66-33 16,-66 0-16,33 0 16,1 0-16,-1-33 0,-33 33 0,0 0 15,66-33-15,-66 33 0,0-33 0,0 33 16,0-33-16,0 33 0,0-33 0,1 0 16,-1 0-16,-33 0 0,33-1 0,-33 1 0,33 0 15,0-33-15,-33 33 0,33-33 0,-33 0 16,0 0-16,0 33 0,33-34 0,-33 1 15,0 0-15,-33 33 0,33-33 16,0 33-16,0-33 0,-99-166 0</inkml:trace>
  <inkml:trace contextRef="#ctx0" brushRef="#br0" timeOffset="111981.38">16900 13527 0,'0'0'16,"0"-33"-16,-33 33 0,0 0 31,33-33-31,-33 33 16,33-33-16,-33 33 0,0 0 15,33-33-15,-33 33 16,0 0-16,33-34 16,-33 34-16,0 0 15,0 0 1,-1 0-16,1 0 0,0 0 0,0 0 15,0 34-15,0-34 16,0 33-16,0 0 0,0-33 16,0 33-16,-33 33 15,33-33-15,0-33 0,33 33 0,-34 0 16,1-33-16,33 33 16,-33 0-16,33 0 0,-33 0 0,0 0 15,33 1-15,0-1 0,-33 0 16,33 0-16,0 0 15,0 0-15,0 0 0,0 0 16,0 0-16,0 0 16,0 0-16,0 0 0,33 34 31,0-34-31,-33 0 0,33-33 16,-33 33-16,33-33 0,0 33 15,1-33-15,-1 0 16,-33 33-16,33-33 0,0 0 0,0 33 15,0-33-15,0 0 0,0 0 16,0 33-16,0-33 0,0 0 16,0 0-16,0 0 0,0 0 15,1-33-15,-1 33 0,0 0 0,0-33 16,0 33-16,0 0 0,-33-33 0,33 33 16,0 0-16,-33-33 0,33 33 0,0-33 15,0 0-15,0 33 0,-33-33 16,33 33-16,-33-34 0,33 1 0,34-99 31,-67 99-15,0-33-16,0 33 0,0 0 0,0 0 15,-33 0-15,33-1 0,0 1 0,0 0 0,-34 33 16,34-33-16,0 0 0,-33 0 0,33 0 16,-33 33-16,33-33 0,0 0 15,-33 33-15,-33-66 0</inkml:trace>
  <inkml:trace contextRef="#ctx0" brushRef="#br0" timeOffset="114041.29">17033 11344 0,'-34'0'0,"34"-33"16,0 0 15,-33 33-16,33-33 1,0 0 0,-33 33-16,33-33 15,-33 33-15,33-33 16,-33 33-16,0 0 0,0 0 16,33-34-16,-33 34 0,0 0 15,0 0-15,0 0 16,0 0-16,0 0 15,0 0-15,-1 34 0,1-34 16,0 0-16,0 0 0,0 33 16,0-33-16,0 0 0,-33 33 15,33-33-15,33 33 0,-66 0 16,33-33-16,0 0 0,-1 33 0,1-33 16,33 33-16,-33-33 0,0 33 0,0 0 15,0-33-15,0 33 16,0 0-16,0-33 0,33 33 0,-33-33 0,0 67 15,0-34-15,0 0 16,33 0-16,0 0 0,-34-33 0,34 33 16,0 0-16,0 0 0,0 0 15,0 0-15,0 0 16,0 33-16,0-33 16,0 1-16,0-1 15,0 0-15,0 0 0,0 0 0,0 0 16,0 0-16,0 0 15,0 0-15,34 0 16,-34 0-16,33 0 0,0 0 16,0 0-1,0-33-15,-33 34 0,33-34 16,0 0-16,0 33 0,0-33 16,0 0-16,0 0 0,0 33 15,0-33-15,1 0 0,-1 0 0,33 0 16,0 0-16,-33 0 15,0 0-15,0-33 0,0 33 0,33 0 16,-33 0-16,34-33 0,-34 33 16,66-34-16,-66 34 0,0-33 0,0 0 15,0 33-15,0-33 0,0 33 16,-33-33-16,66 0 0,-66 0 0,33 33 16,-33-33-16,34 0 0,-1 0 15,-33 0-15,0 0 16,0 0-16,0 0 0,33-1 0,-33 1 0,0 0 15,0 0-15,0 0 0,0 0 0,0 0 0,-33 0 16,33 0-16,0 0 0,0-33 16,-33 66-16,33-33 0,-133-100 15</inkml:trace>
  <inkml:trace contextRef="#ctx0" brushRef="#br0" timeOffset="133262.5">13163 22754 0,'33'0'125,"-33"33"-110,33 0 1,-33 0-16,33 0 0,-33 1 16,33-1-16,-33 0 0,0 0 15,33 0-15,-33 0 16,0 0 0,0 0 30,33-66-30,1 33 15,-34-33-31,33 33 0,-33-33 0,33 0 0,-33 0 16,33 0-16,-33 0 16,66-34-16,-66 34 15,33 0-15,-33 0 0,33 0 16,-33 0-1,0 0-15</inkml:trace>
  <inkml:trace contextRef="#ctx0" brushRef="#br0" timeOffset="133967.47">12435 20935 0,'0'0'0,"0"-33"47,33 66-16,-33 0-16,34-33 1,-34 33 0,33 0-16,-33 0 0,33-33 15,-33 34-15,0-1 16,33 0-16,0-33 47,-33-33-32,33 33-15,-33-33 0,33-1 16,0 1 0,0 0-16,-33 0 15,33 33-15,-33-33 0,33 33 0,0-33 16,0 0-16,1 0 16,-1 33-16,-33-33 0,33 33 15,0 0-15</inkml:trace>
  <inkml:trace contextRef="#ctx0" brushRef="#br0" timeOffset="134707.44">12402 18918 0,'33'33'63,"-33"0"-48,33 0-15,-33 0 16,34 0 15,-1 0 1,-33 0-32,33 0 15,0-33 1,0 33-16,-33-66 15,33 33-15,0-33 16,0 0 0,-33 0-1,33 33-15,0-33 0,-33 0 16,33 0-16,0-33 0,0 66 0,1-33 16,-1 0-16,0-1 0</inkml:trace>
  <inkml:trace contextRef="#ctx0" brushRef="#br0" timeOffset="135243.41">12601 17264 0,'33'0'47,"-33"33"-47,0 0 16,33 0-1,0-33 1,-33 33-16,33-33 15,0 0 1,-33-33 15,33 33-31,-33-33 0,33 33 16,-33-33-16,33 33 0,0-33 0,1 0 16,-1 0-16,0 33 0,-33-33 15,33 0-15,0 33 0,-33-33 16,33 33-16,0 0 15</inkml:trace>
  <inkml:trace contextRef="#ctx0" brushRef="#br0" timeOffset="139839.24">17297 21960 0,'0'-33'0,"33"33"63,0 0-1,-33 33-62,0 0 16,33-33-16,-33 34 0,0-1 16,33-33-16,-33 33 15,0 0-15,33-33 0,-33 33 16,34-33-1,-34-33-15,33 33 0,33-99 32,-33 65-17,-33 1-15,33 33 0,-33-33 0,33 33 16,-33-33-16,33 33 0,-33-33 16,33 33-16,0-33 15,0 33-15</inkml:trace>
  <inkml:trace contextRef="#ctx0" brushRef="#br0" timeOffset="140378.21">17396 20472 0,'0'-33'0,"0"66"0,0-33 63,0 33-1,33 0-46,-33 0-1,33 0 1,1-33 0,-1 0-1,-33-33-15,33 33 16,-33-33-16,33 33 0,-33-33 0,33 33 16,-33-33-16,0 0 0,33 0 15,0 33-15,-33-33 0,33 0 16,-33 0-1,33 33-15,0-66 0</inkml:trace>
  <inkml:trace contextRef="#ctx0" brushRef="#br0" timeOffset="140887.19">17363 18752 0,'0'0'16,"0"-33"-16,0 66 62,33-33-46,-33 33-16,0 0 15,33 1 1,-33-1 0,0 0-16,33-33 31,-33-33-15,34 0-1,-1-1 1,-33 1-16,33 33 0,132-198 31</inkml:trace>
  <inkml:trace contextRef="#ctx0" brushRef="#br0" timeOffset="141330.18">17661 17562 0,'0'-33'0,"-33"33"32,33 33-17,0 0 1,33-33-16,-33 33 0,0 0 16,33-33-16,-33 33 15,33-33-15,-33 33 16,33-33-16,0 0 31,-33-33-31,66 0 31,-66 0-31,33 33 0,-33-33 0,34 33 16,-34-33-16,33 33 16,-33-33-16,33 33 0,0 0 0</inkml:trace>
</inkml:ink>
</file>

<file path=ppt/ink/ink7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9:16:34.703"/>
    </inkml:context>
    <inkml:brush xml:id="br0">
      <inkml:brushProperty name="width" value="0.05292" units="cm"/>
      <inkml:brushProperty name="height" value="0.05292" units="cm"/>
      <inkml:brushProperty name="color" value="#C00000"/>
    </inkml:brush>
  </inkml:definitions>
  <inkml:trace contextRef="#ctx0" brushRef="#br0">1654 6185 0,'0'-33'109,"33"33"-93,-33-34-16,66 34 15,33-99 1,33 66-1,-32 0 1,-1 66 0,0 0-1,0 0 1,0 33 0,-32-32-1,32-34 16,-33 0-15,-33-34 0,0 1-1,33 0 1,33 0 0,1 33-1,-1 0 1,0 33-1,0 33 1,1-66 0,-34 34-1,0-68 1,0 34 0,0-33-1,0 33 1,0 33 15,1 1-15,32-1-1,0-33 1,-33 0 0,0 0-1,34-33 1,-67-1-1,33 1 1,0 33 0,0 0-1,33 33 1,0 1 0,67-1-1,-133-33 1,33 0-1,-33 0-15,0-33 0,33 33 16,34-67 0,-34 1-1,-33 33 1,0 33 0,0 33-1,0 0 1,66 33-1,-33 1 1,133-34 0,-100-66-1,0 0 1,-33-34 0,1 34-1,-34 0 16,66 66-15,-66 0 0,66 0-1,-33 1 1,67-68-16</inkml:trace>
  <inkml:trace contextRef="#ctx0" brushRef="#br0" timeOffset="17646.28">22423 2249 0,'0'-33'0,"0"0"47,-33 33-47,0-33 32,33 66-17,-66 0 1,0 33-1,-33 33 1,33 67 0,33-34-1,33 0 1,33-33 0,-33-66-16,66 67 15,-33-34 1,0-66-16,0 66 0,0 0 15,0 0 1,-33 0 15,-66 34-15,33-1 0,-33 33-1,66-66 1,0 34-1,0-34 1,0 0 0,0 0-1,0-33 1,33 33 0,-33 0-1,0-33 1,33 0-1,33 1 17,0-34-17,0 33 1,34-33 0,-34 33-1,0-33 1,0 0-1,0 33 1,33 33 0,-32 0-1,131-33 1,-165-33-16,132 33 16,-132-33-16,1 0 15,98 0-15,-33-33 16,33 0-1,1 33 1,-34 33 15,0 33-15,33 33 0,34 1-1,32-67 1,34-33-1,-34-66 1,-66-1 0,1 34-1,-100 33-15,0 0 16,66 67 0,-66-67-16,66 99 15,-66-66 1,34 0-16,98 33 15,33-99 17,34-33-17,-100 0 1,0 0 0,-65 66-1,-1 66 1,33 0-1,33 33 1,34-33 0,-1-66-1,0-33 1,-32-33 0,-67 0-1,0 0 16,0 66-31,33 33 16,1 33 15,32 0-15,0 0 0,33-99-1,-131 33-15,65-66 16,-66 33-16,33-33 15,0-33 1,0 32 0,-66 34-1,33 33 1,0-33 0,1 33-1,-1 0-15,66 0 16,-66 0-1,33-33-15,0-33 16,-33-33 15,-33 33-15,0 33-16,0-67 16,0 67-16,0-33 15,0-33 1,0 33-1,0 0 1,0 0 0,33-34-1,-66-32 1,33-33 0,33 32-1,-33-32 1,33 0-1,-33 98 1,0 34-16,-33 33 31,33-33-31,-33 33 16,0 33 0,-33-33-1,33 0 1,-33-33-1,33-33 1,-33-33 0,33 0-1,-67-34 1,-32 100 0,-33 0-1,-34 66 1,1 34-1,32-34 1,34-33 15,33-67-15,-33-32 0,32 33-1,-32-33 1,-66 33-1,-1 66 1,-65 66 0,32-33-1,1 33 1,32-66 0,100-66-1,66 66-15,-33-33 16,33 0-1,-133-66-15,34 66 16,-133 33 15,100 33-15,-100 66 0,166-66-16,0 0 15,33 0-15,33-33 0,-33 33 16,-34-66-1,34 0 1,-33-66 0,-33 0-1,-67-1 1,-32 67 0,-34 99-1</inkml:trace>
  <inkml:trace contextRef="#ctx0" brushRef="#br0" timeOffset="40480.33">4663 7309 0,'0'33'156,"33"-33"-109,0 0-31,0 0-1,1 0-15,-1 0 16,33 33 0,66-33-1,-66 0 1,-33 0 0,0 0 30</inkml:trace>
  <inkml:trace contextRef="#ctx0" brushRef="#br0" timeOffset="41358.28">5490 6879 0,'0'-33'63,"0"66"15,0 0-31,0 0-16,33 33 0,-33-32-15,0 32 0,0 165-1,33-198-15</inkml:trace>
  <inkml:trace contextRef="#ctx0" brushRef="#br0" timeOffset="46024.1">5556 8103 0,'0'-33'31,"0"0"16,-33 33-16,33-33-15,-33 33-1,0 0-15,0-33 16,-33 33-1,0 33 1,33 0 0,-34 33-1,34 0 1,0 0 0,33 0-1,0 34 1,-33-100-16,33 66 15,0-33 1,33-33 0,-33 33-16,0 0 15,33 0 1,34 0 0,-34 0 15,33-33-16,0 0 1,0 0 0,-33 0-1,0 0-15,-33-33 16,33 33-16,-33-33 16,33 0-1,0 0 1,-33-33-1,0 0 1,0 32-16,-33-65 16,33 66-1,-33-33-15,0 0 32,0 0-32,0 0 15</inkml:trace>
  <inkml:trace contextRef="#ctx0" brushRef="#br0" timeOffset="47124.06">5391 9293 0,'0'34'110,"0"-1"-63,0 0-47,33-33 15,-33 33-15,0 0 16,0 66-1,33 33 1,-33-32 0,0-1-1,0-33 1,33 0-16</inkml:trace>
  <inkml:trace contextRef="#ctx0" brushRef="#br0" timeOffset="48357.01">5292 10716 0,'0'-33'63,"0"-1"-16,33 34-47,0 0 15,-33-33 1,33 33-16,0 0 16,0 0-1,0 0 1,0 0-1,0 33 1,-33 34 0,0-34-16,0 33 15,0-33-15,-33 0 16,0 66 0,-33-33-1,33 0 1,0-66-1,66 0 64,0 0-64,0 0-15,0-33 16,0 33-16,0-33 15,33 33 1,67-33 0,-34 33-1,-33 33-15</inkml:trace>
  <inkml:trace contextRef="#ctx0" brushRef="#br0" timeOffset="50856.9">5457 6515 0,'-33'0'0,"33"-33"16,-33 0 15,33 0-15,-33 33-16,0-33 15,0 33 1,0 0 0,0 0-1,-1 0 1,-32 0 0,0 0-1,-66 66 1,66-33-1,33 0-15,-67 34 16,67-34-16,-33 66 16,-33 0-1,33 0 17,0 67-32,0-34 15,32 0 16,-32 0-15,33 1 0,0 32-1,0 34 1,33 32 0,0-66-1,0-131-15,0 131 16,0-132-16,-33 0 0,33 66 15,0 34 1,33-1 15,-33 66-31,0-32 16,0-1 0,0-66-1,33 67 16,0 32-15,0-33 0,33 1-1,-32-34 1,32 0 0,-33-32-1,0-1 1,33 66-1,-33-99 1,33 33 0,0 1-1,-33-34 17,34 0-17,-1 0-15,0 0 31,33 0-15,-33-32 0,33 32-1,-32-33 1,32 0 0,0-33-1,0 33 1,0-33-1,1 0 1,32-33 0,-33 0-1,-66 33-15,66-99 16,-65 99-16,32-133 16,33 1-1,-33-33 16,-66 131-31,66-98 16,-66 66-16,33-33 16,-33 33-16,66-67 15,-66 67-15,34-66 16,-34-33 0,0-34-1,0-32 1,-34-1-1,34 67 1,-33-1 0,0 1-1,0 0 17,-33-34-32,33 1 31,-33-1-16,33 1 1,0 33 0,0 65-1,-34-32 1,34 33 0,-33 33-1,33-67 1,-66 34-1,66 33 1,-33-66 0,33-1-1,-33 1 1,32 33 0,-32 0 15,33-34-16,0 1 1,-33 33 0,0 0-1,-33-1 1</inkml:trace>
  <inkml:trace contextRef="#ctx0" brushRef="#br0" timeOffset="53306.8">12700 6350 0,'0'0'0,"0"-33"0,-33 33 15,33-33 1,-66 0 0,-33 0-1,32 0 1,-32 66 0,0 0-1,-33 66 1,-1 66-1,34 1 1,66-100-16,-66 132 16,66-165-16,-33 166 15,-34-34 17,34 34-17,0-1-15,0 1 31,66-1-15,0 33 0,0-32-1,0-1 1,0 34 0,0-34-1,33-32 1,-33-100-16,33 99 15,0-99-15,0 67 16,0 65 0,34 34-1,32-34 1,-66-99 0,0-66-16,66 33 15,-66-33 1,33 1-1,100 32 1,-1 0 0,-132-66-16,166 33 15,-166-33-15,132 33 16,0-33 0,-32 0-1,164 0 1,-98-66-1,-34 0 1,34-67 0,-67 1-1,-33 0 1,0-100 0,-66-65-1,0 65 16,34-99-15,-67 166 0,0-100-1,0 67 1,-33-67 0,-1 67-1,34 132-15,-33-133 16,0 166-16,0-132 15,-33 33 1,0-34 0,-66 1-1,-1 0 1,100 132-16,-99-133 16,99 133-1,-99-99-15,-199-67 31</inkml:trace>
  <inkml:trace contextRef="#ctx0" brushRef="#br0" timeOffset="56356.67">12601 6714 0,'0'-33'63,"0"66"46,0 0-109,0 0 16,0 0-16,0 0 0,0 0 0,0 66 16,0-66 15,0 1-16,0-1 1,0 0 0,0 0-1,0 0-15,0 66 16</inkml:trace>
  <inkml:trace contextRef="#ctx0" brushRef="#br0" timeOffset="57638.62">12865 7772 0,'0'0'0,"0"-33"47,-33 33-47,33-33 15,-33 0 16,0 33-15,0 0 0,-33 33-1,33 0 1,-33 33 0,33 0-1,0 34 1,-1-1-1,68 0 1,-34-33 0,66 0-1,33-33 1,0 0 15,67-33-31,-34-66 31,-66 0-15,0-66 0,-99 0-1,0 32 1,-66 34 0,-67 0-16</inkml:trace>
  <inkml:trace contextRef="#ctx0" brushRef="#br0" timeOffset="59207.56">12865 8797 0,'0'33'78,"0"1"-46,0-1-17,33 0-15,-33 0 0,0 0 16,0 99 0,0-66-1,0-33-15,0 67 16,0-67-16,0 0 15,34 33 1,-68 0 0</inkml:trace>
  <inkml:trace contextRef="#ctx0" brushRef="#br0" timeOffset="61188.48">12965 9988 0,'0'0'0,"0"33"94,-33-33-78,33 33-16,0 0 15,33 33 1,-33-33-16,0 34 16,0 32-1,33 33 1,-33-99-16,0 0 16,0 0-1,33 0 1,-33 0-1</inkml:trace>
  <inkml:trace contextRef="#ctx0" brushRef="#br0" timeOffset="61938.44">12766 9856 0,'0'33'31,"0"0"16,-33 0-31,33 0-1,-33 0-15,33 0 16,-33 33 0,-33 34-1,33-1 1,0-66 0,0 0-1,33 0-15,33-33 125,0 0-109,0 0-1,0 0-15,0 0 16,33 0 0,33 0-1,1-33 1,65 33 0,-66 0-1,-33-33 1,33 33-1,-32 33 1</inkml:trace>
  <inkml:trace contextRef="#ctx0" brushRef="#br0" timeOffset="68688.16">5622 7144 0,'-33'0'31,"99"0"110,-32 0-141,32 0 15,66 0-15,0 0 16,100 0 0,-199 0-16,99-33 15,-99 33-15,0 0 0,67 0 16,32 0 0,-33 0-1,33 0 1,-32 0-1,32-33 1,33 33 0,34 0-1,-100 33 1,99-33 15,-65 0-31,-1 0 16,33 0-1,-132 0 1,67 0 0,-67 0-16,33 0 15,99 0 1,-33 0 0,34 0-1,-1 0 1,-132 0-16,99 0 15,-98 0-15,32-33 16,99 33 0,-33 33-1,-32-33 1,-1-33 0,33 33-1,-33 0 1,67 0 15,-34 33-15,0-33-1,1 0 1,-100 0-16,66 0 16,0 0-1,33 33 1,1-33-1,-34 0 1,0 0 0,0 0-1,1 0 1,32 0 15,0-33-31,0 33 16,-32 0-1,-1 0 17,-33 0-17,0 0 1,0 0 0,-33 0-1,0 0 1,0 0-1</inkml:trace>
  <inkml:trace contextRef="#ctx0" brushRef="#br0" timeOffset="74451.92">5622 9790 0,'0'-33'16,"-33"33"15,33-34-15,-33 34 31,66-33 15,0 0-30,0 33-32,34-33 0,-34 0 15,297-99 1,-197 99-1,32 0 1,-33-33 0,-99 32-16,67 1 15,-67 0-15,66 0 16,0 0 0,0-33-1,1 0 1,98 0-1,-99 33 1,34-33 15,32 32-15,-33-32 0,-33 33-1,34-33 1,32 0-1,-33 0 1,-32 33 0,32-66-1,33 32 1,-32 1 0,-1 0-1,0 0 16,33-33-15,-65 33-16,32-1 31,-33 1-15,34 33 0,-67 33-1,99-99 1,-33 66-1,34-33 1,-67 33 0,33 0-1,-66 0 1,34-1 0,32 1-1,-33 0 1,0 0-1,-66 33-15,67-33 16,-67 33 0,0 0-1,99-33 1,-33 0 0,0 0-1,1 33 1,-67 0-16,33-33 15,-33 33-15,0-33 16,66 33 0,-33-33-1,34 33 1,-1-33 0,-66 33-1,33-33 16,0 33-31,-33-33 16,0 33 15,0-34-15,0 34 0,-33-33-1,34 33 1,-1 0 15</inkml:trace>
  <inkml:trace contextRef="#ctx0" brushRef="#br0" timeOffset="77588.8">5887 8367 0,'-33'0'0,"0"0"47,66 0-32,0-33 32,0 33-31,33 0 0,0 0-16,34 0 15,363-33 1,-199 0-1,-32 33 1,32 0 0,34 33-1,-100-33 1,100 0 0,-100 0-1,-32 0 1,32 33-1,1-33 1,-1 0 15,1 33-15,-34-33 0,-33 34-1,34-34 1,-67 0-1,0 33 1,133-33 0,-1 0-1,-66-33 1,1 33 0,65 0-1,-132 0 16,67 0-31,-1-34 16,1 34 15,-1 0-15,0-33 0,-65 33-1,98-33 1,-99 33-1,-66-33-15,66 33 16,-65 0-16,-1 0 0,33-33 16,0 33-1,0 0 1,66-33 0,-65 33-1,32 0 1,-33 0-1,-33 0 1</inkml:trace>
  <inkml:trace contextRef="#ctx0" brushRef="#br0" timeOffset="79567.72">5887 10848 0,'33'0'47,"0"0"-32,0 0 1,0 0-16,0-33 15,67 33-15,65 0 16,33-33 15,-32 33-15,32-33 0,34 0-1,-100 33 1,99 0-1,-32-33 1,-1 33 0,-32 0-1,-34-34 1,66 34 0,-32 0-1,-133-33-15,99 33 16,-99 0-16,100 0 15,32 0 1,-33 0 15,67-33-15,-67 33 0,0-33-1,-33 33 1,1 0-1,32-33 1,33 33 0,1 0-1,-1 0 1,-66-33 0,100 0-1,-100 33 16,33 0-31,0-33 16,-32 33 15,32 0-15,0 0 0,-32 0-1,65 0 1,-33 0-1,0-33 1,1 33 0,-100 0-16,66 0 15,-66 0-15,0 0 0,0 0 16,33-33 0,-33 33-1,1 0 16,-34 33-15</inkml:trace>
  <inkml:trace contextRef="#ctx0" brushRef="#br0" timeOffset="87603.39">17496 6350 0,'0'0'16,"0"-33"-16,-34 33 15,34-33 1,0 0 0,-33 33-1,0-33 1,0 0-1,-33 0 1,0 33 0,33-34 15,-66 68-15,66-1-1,-34 33 1,1 0-1,33 33 1,0 33 0,33-32-1,0-34 1,33 0 0,-33 33-1,33-33 1,0 0-1,-33-32 1,33 32 15,-33-33-31</inkml:trace>
  <inkml:trace contextRef="#ctx0" brushRef="#br0" timeOffset="87866.38">16834 6780 0,'-33'0'0,"66"0"0,-66 33 16,66-33 15,0 0-15,0 0-1,33 0 1,166 33-16</inkml:trace>
  <inkml:trace contextRef="#ctx0" brushRef="#br0" timeOffset="88433.35">18322 6185 0,'-33'0'63,"33"33"-48,-33-33-15,33 33 16,-33-33-16,-33 99 16,0 33-1,66-99-15,-66 100 16,66-100-1,-33 66 1,33-66-16,0 33 0,-33-33 16,33 33-16,33 1 15,0 32 17,33-33-17,33 0 1,-33 0-1,67 0-15</inkml:trace>
  <inkml:trace contextRef="#ctx0" brushRef="#br0" timeOffset="88886.33">18488 6912 0,'33'0'0,"0"0"78,0 33-63,0-33 1,0 0-16,0 0 16,33 0-16,34 0 31,-1 0-15,-66 0-16</inkml:trace>
  <inkml:trace contextRef="#ctx0" brushRef="#br0" timeOffset="89466.31">19315 6449 0,'0'33'47,"0"0"-31,0 0 0,0 1-16,0-1 15,0 66 1,0 66-1,33-33 1,-33-65 0,0 32-1</inkml:trace>
  <inkml:trace contextRef="#ctx0" brushRef="#br0" timeOffset="89902.29">19513 6218 0,'0'0'0,"33"0"15,-33 33 17,33-33-17,-33 33-15,33 0 16,33 33-1,34 66 1,32 67 0,-66-34 15,-66-33-15,0-32-1,-66 98-15</inkml:trace>
  <inkml:trace contextRef="#ctx0" brushRef="#br0" timeOffset="90416.27">20671 6945 0,'33'0'31,"-33"33"1,33-33-17,0 0 1,33 0 0,66 0-1,34 0 1,-34 33-16</inkml:trace>
  <inkml:trace contextRef="#ctx0" brushRef="#br0" timeOffset="90633.26">20770 7177 0,'0'33'31,"33"-33"0,0 0-31,0 0 16,66 0 0,100 0-16</inkml:trace>
  <inkml:trace contextRef="#ctx0" brushRef="#br0" timeOffset="90983.25">22060 6317 0,'0'0'16,"0"33"-1,0 0 32,33 0-31,-33 0-16,0 33 15,0-33-15,33 166 16,-33-166-16,0 33 16,0 133-1,0-67-15</inkml:trace>
  <inkml:trace contextRef="#ctx0" brushRef="#br0" timeOffset="91967.21">17826 7805 0,'0'0'0,"0"-33"47,-33 33-47,33-33 15,-33 33 1,0-33 0,-33 0-1,0 0 1,0 33 0,-34 0-1,34 33 1,0 33-1,33 0 1,0 0 0,0 1-1,33 98 17,0-99-17,33 66 1,-33-32-1,33-67-15,-33 33 16,0-33-16,33 0 16,0 33-1</inkml:trace>
  <inkml:trace contextRef="#ctx0" brushRef="#br0" timeOffset="92200.2">17099 8268 0,'33'0'31,"0"0"-15,0 33-1,99-33 1,67 33-16</inkml:trace>
  <inkml:trace contextRef="#ctx0" brushRef="#br0" timeOffset="92601.18">18422 7805 0,'-33'0'16,"-1"0"15,1 33-15,0-33-1,33 33-15,-33 34 16,0-34-16,0 66 16,0 66-1,33 1 1,33-34-1,0 0 1,66-66 0,67 67-1</inkml:trace>
  <inkml:trace contextRef="#ctx0" brushRef="#br0" timeOffset="92915.17">18852 8103 0,'0'0'15,"33"0"-15,-33 33 32,0 0-17,0 0 1,0 33 0,0-33-16,33 67 15,-33-67-15,0 66 16,66 33-16</inkml:trace>
  <inkml:trace contextRef="#ctx0" brushRef="#br0" timeOffset="93266.16">19248 7772 0,'0'0'0,"34"0"32,-34 33-17,66-33 1,33 99-1,0 1 1,33 65 0,-32 0-1,-67 34 1,0-67 0,-132 166-1</inkml:trace>
  <inkml:trace contextRef="#ctx0" brushRef="#br0" timeOffset="93682.14">20638 8533 0,'33'0'63,"0"33"-47,0-33-16,0 0 15,0 0-15,33 33 16,66 0-1,67 0-15</inkml:trace>
  <inkml:trace contextRef="#ctx0" brushRef="#br0" timeOffset="93899.13">20770 8830 0,'0'0'16,"-33"0"-16,66 0 0,-33 34 31,33-68-31,66 34 32,33 0-17,67 0-15</inkml:trace>
  <inkml:trace contextRef="#ctx0" brushRef="#br0" timeOffset="94215.12">22060 7904 0,'0'34'47,"0"-1"-32,0 0 1,0 0-16,0 33 15,0-33-15,0 132 16,0-132-16,0 0 0,0 67 16,0-67-16,0 231 15</inkml:trace>
  <inkml:trace contextRef="#ctx0" brushRef="#br0" timeOffset="95832.06">17892 9525 0,'-33'0'16,"33"-33"-16,0 0 62,-33 33-46,33-33-16,-33 0 0,0 0 16,-33-34 15,0 34-31,-33 33 31,-1 67-15,1-1-1,33 33 1,-33 33 0,99-33-1,0 67 1,33-1 0,33-66-1,-33 1 1,0-1-1,0-33 1,0 0 0</inkml:trace>
  <inkml:trace contextRef="#ctx0" brushRef="#br0" timeOffset="96083.04">17165 10021 0,'0'0'0,"0"33"31,33-33-15,0 0-1,0 0-15,0 0 0,99 33 16,133-33-16</inkml:trace>
  <inkml:trace contextRef="#ctx0" brushRef="#br0" timeOffset="96482.02">18752 9525 0,'-33'0'0,"33"-33"15,-33 33-15,0 0 16,0 0 0,0 33-1,-33 66 1,33 133 15,-33-67-15,33 0-1,33 1 1,33-1 0,33-33-1,99 1-15</inkml:trace>
  <inkml:trace contextRef="#ctx0" brushRef="#br0" timeOffset="96966.01">19414 9922 0,'0'0'0,"0"-33"16,-33 33-16,0-33 15,0 33 1,-34 33 0,-32 33-1,66-33-15,-33 33 16,66-33-16,-66 66 15,66 1 1,33 32 0,66-66-1,67-66 1,-34-33 15,0-66-15,-99 0-1,-66-67 1,-66 67 0,-33 99-1</inkml:trace>
  <inkml:trace contextRef="#ctx0" brushRef="#br0" timeOffset="97299.99">19844 9492 0,'0'-33'16,"33"33"-1,-33 33-15,33 0 32,0 0-32,0 0 15,66 133 1,0-1 0,-65-99-16,65 99 15,-99-98-15,33 65 16,-132 165-1</inkml:trace>
  <inkml:trace contextRef="#ctx0" brushRef="#br0" timeOffset="97664.97">21101 9988 0,'33'0'31,"0"0"-15,0 0 0,0 0-16,0 0 15,99 33 1,0-33-16</inkml:trace>
  <inkml:trace contextRef="#ctx0" brushRef="#br0" timeOffset="97848.97">21200 10286 0,'33'0'16,"0"0"0,0 0-1,99 33-15</inkml:trace>
  <inkml:trace contextRef="#ctx0" brushRef="#br0" timeOffset="98698.93">22490 9690 0,'0'0'0,"-33"-33"16,33 0-1,-34 33 1,34-33 0,-66 66-1,0 0 1,-33 67 0,33-1-1,33-66-15,33 99 16,0-99-16,33 99 15,66-32 1,33-34 0,67-66-1,-67-66 1,-33-34 15,-99-65-15,-66 33-1,-33 0 1,-100 32-16</inkml:trace>
  <inkml:trace contextRef="#ctx0" brushRef="#br0" timeOffset="99598.89">17892 11609 0,'0'-33'16,"0"-1"15,-33 34-31,33-33 16,0 0-16,-33-33 15,0 33 1,0-33 15,-33 0-15,-33 66-1,0 0 1,32 33 0,1 66-1,0-33 1,33 100 0,0-67-1,33-66-15,-33 66 16,66-66-16,-33 99 15,33-32 1,33-1 0,0 0-1</inkml:trace>
  <inkml:trace contextRef="#ctx0" brushRef="#br0" timeOffset="99847.88">17231 12005 0,'0'-33'15,"0"66"-15,33-33 31,0 0-15,0 0-16,66 0 16,199-33-1</inkml:trace>
  <inkml:trace contextRef="#ctx0" brushRef="#br0" timeOffset="100214.87">18422 11410 0,'0'0'0,"-33"0"31,-1 0-15,34 33-1,-33 0-15,-66 133 16,66-34 15,0 0-15,0 34-1,66-67 1,33 33 0,199 100-1</inkml:trace>
  <inkml:trace contextRef="#ctx0" brushRef="#br0" timeOffset="100764.85">18818 11741 0,'0'-33'16,"34"33"15,-34-33-15,33 33-16,33 0 15,66 33 1,-33 33 0,-33 0-1,-66 99 1,-99-32 15,0-34-15,0-33-1,66-33 1,66-33 0,0 0-1,33 0 1,33-33 0,166 0-1</inkml:trace>
  <inkml:trace contextRef="#ctx0" brushRef="#br0" timeOffset="101163.83">19513 11112 0,'33'0'31,"-33"34"-31,33-34 15,0 0-15,33 66 16,-33-33-16,100 99 16,-100-66-1,66 100-15,-33 32 16,-33 34 15,-33-67-15,-99 66-16</inkml:trace>
  <inkml:trace contextRef="#ctx0" brushRef="#br0" timeOffset="101880.8">21365 11807 0,'0'-33'32,"-33"33"-32,33-33 46,33 33-14,0 0-17,0 0-15,0 0 16,67 0-16,197 66 16</inkml:trace>
  <inkml:trace contextRef="#ctx0" brushRef="#br0" timeOffset="102113.79">21398 12138 0,'33'0'15,"0"0"1,0 0-16,34-33 16,131 33-1,33 0 1</inkml:trace>
  <inkml:trace contextRef="#ctx0" brushRef="#br0" timeOffset="102481.78">22721 11278 0,'0'0'0,"0"33"47,0 0-32,33 0 1,-33 33-1,33 133 1,0-34 0,-33-99-16,33 100 15,-33-133-15,33 165 16</inkml:trace>
  <inkml:trace contextRef="#ctx0" brushRef="#br0" timeOffset="102931.76">22556 11311 0,'0'0'0,"-33"0"32,0 0-17,33 33-15,-33 0 16,-34 66 0,1 1-1,0 32 1,33-66-1,0 0 1,66-66 0,0 33 15,0-33-31,66 0 31,67 0-15,-1 0-1,67 33-15</inkml:trace>
  <inkml:trace contextRef="#ctx0" brushRef="#br0" timeOffset="106146.63">23945 12171 0,'33'0'31,"0"0"31,-33 33-46,33-33-16,-33 33 16,33-33-16,0 99 15,0-33 1,-66 34 0,-132 32-1</inkml:trace>
  <inkml:trace contextRef="#ctx0" brushRef="#br0" timeOffset="107480.57">25632 11112 0,'-34'0'62,"34"-33"-30,0 0-17,-33 33-15,0-66 16,0 0 0,-33 33 15,-33 0-16,33 33 1,0 33 0,-1 0-1,1 33 1,0 33 0,66-66-1,0 34 1,0 32-1,0 0 1,33 33 0,-33-32-1,33 32 1,-33-66 15,0 66-15,33-66-1,-33 1 1,0-1 0,0-33-1,33-33-15</inkml:trace>
  <inkml:trace contextRef="#ctx0" brushRef="#br0" timeOffset="107762.56">24871 11675 0,'33'0'47,"0"0"-32,0 0-15,0 0 16,99 33 0,34-33-16</inkml:trace>
  <inkml:trace contextRef="#ctx0" brushRef="#br0" timeOffset="108379.53">25632 10583 0,'33'0'78,"0"0"-47,0 0-31,0 0 16,0 0-16,0 0 15,0 0-15,99 0 16,-32 0 0</inkml:trace>
  <inkml:trace contextRef="#ctx0" brushRef="#br0" timeOffset="108713.52">26128 10352 0,'0'-33'15,"33"33"63,-33 33-78,0 0 16,0 0-16,33 66 16,-33 33-16</inkml:trace>
  <inkml:trace contextRef="#ctx0" brushRef="#br0" timeOffset="109312.49">26954 10716 0,'0'0'0,"-33"0"0,0 0 16,0 0 15,0 0-31,-33 33 16,-33 33 0,33 66 15,-1-33-16,1 34 1,33 32 0,66 33-1,0-32 1,67-34 0,32 0-1,0-32 1,-66-34-1,67 33-15</inkml:trace>
  <inkml:trace contextRef="#ctx0" brushRef="#br0" timeOffset="109662.48">27616 11046 0,'-33'0'31,"33"33"-15,33-33-16,-33 33 16,0 67-1,33 98 1,-33-66 0,-33 34 15,33-1-31</inkml:trace>
  <inkml:trace contextRef="#ctx0" brushRef="#br0" timeOffset="110113.46">27583 10848 0,'0'0'0,"-33"0"47,0 33-32,0 33 1,-34 33-1,-32 34 1,0-1 0,66-66-1,33 0 1,33-66 46,-33 33-62,33-33 16,0 0-16,66 33 16,100 0-1,98 34 1</inkml:trace>
  <inkml:trace contextRef="#ctx0" brushRef="#br0" timeOffset="110512.43">27980 10683 0,'33'0'47,"0"33"-31,0 0-16,0-33 15,66 99 1,67 33-1,-100 34 1,33 65 0,-99 1-1,-66 32 1,-33-65 0,-34-1-16</inkml:trace>
  <inkml:trace contextRef="#ctx0" brushRef="#br0" timeOffset="110912.43">28939 11509 0,'33'0'16,"0"0"15,0 0-15,0 0-16,0 33 16,33-33-16,0 0 31,166 67-31</inkml:trace>
  <inkml:trace contextRef="#ctx0" brushRef="#br0" timeOffset="111112.42">29005 11774 0,'0'33'16,"33"-33"0,0 0-1,0 0 1,166 0-16</inkml:trace>
  <inkml:trace contextRef="#ctx0" brushRef="#br0" timeOffset="111629.4">30030 11112 0,'0'0'0,"0"-33"16,33 33 15,-33-33-31,100 66 31,-34 0-15,-33-33-16,33 67 16,-33-34-16,0 99 15,-33 0 1,-99 34 0,-33-34-1,32-66 1,67-33-1,66-33 17,33 0-17,34-33 1,131 0 0</inkml:trace>
  <inkml:trace contextRef="#ctx0" brushRef="#br0" timeOffset="113345.33">26095 9095 0,'0'-33'47,"-34"33"-47,34-33 16,0 0 15,-33 33-31,33-33 15,-66 0 1,33 0 0,-99 0-1,66 33 1,0 0 0,-1 33-1,1 33 16,33 0-15,0 33 0,0 0-1,33 1 1,0-67-16,0 66 16,33-99-16,-33 99 15,33 0 1,-33-33-1,33 34 1,-33-67 0,0 0-16</inkml:trace>
  <inkml:trace contextRef="#ctx0" brushRef="#br0" timeOffset="113579.32">25334 9492 0,'33'0'31,"0"0"0,0 0-31,33 0 16,133 66 0</inkml:trace>
  <inkml:trace contextRef="#ctx0" brushRef="#br0" timeOffset="114145.29">26260 8897 0,'0'0'0,"0"33"47,33-33-16,0 0-31,0 0 16,0 0-16,0 0 0,199-33 15</inkml:trace>
  <inkml:trace contextRef="#ctx0" brushRef="#br0" timeOffset="114413.28">26855 8632 0,'0'33'79,"0"0"-64,0 0-15,0 0 16,33 298-16</inkml:trace>
  <inkml:trace contextRef="#ctx0" brushRef="#br0" timeOffset="115029.26">27384 8864 0,'-33'0'16,"0"0"0,33 33-1,-33-33 1,-33 66-1,33 66 1,0-33 0,0 34-1,33-100-15,-33 99 16,33-99-16,0 0 0,0 66 16,0-66-16,33 67 15,0-67-15,132 198 16</inkml:trace>
  <inkml:trace contextRef="#ctx0" brushRef="#br0" timeOffset="115545.24">27980 9194 0,'0'0'0,"-33"-33"0,0 33 16,-1 0-1,1 33 1,-66 0 0,0 33-1,33 1 1,33-34-16,0 33 16,33-33-1,33 33-15,0 33 31,99 1-15,0-67 0,34-100-1,-100 1 1,-66-66 0,-33 33-1,-33 0 1,-34 65-1</inkml:trace>
  <inkml:trace contextRef="#ctx0" brushRef="#br0" timeOffset="115928.22">28244 8864 0,'0'33'0,"33"0"31,0 0-15,-33 0 0,33 0-16,1 0 0,32 66 15,33 67 1,-66-1 0,0 66-1,-99-32 16,-33-1-31</inkml:trace>
  <inkml:trace contextRef="#ctx0" brushRef="#br0" timeOffset="116261.21">29170 9558 0,'0'33'47,"33"-33"-47,0 0 16,1 0-1,65 0 1,66 33 0,-33 0-16</inkml:trace>
  <inkml:trace contextRef="#ctx0" brushRef="#br0" timeOffset="116461.2">29236 9889 0,'34'0'16,"-1"33"-1,0-33 1,0 0-16,0 0 16,165 0-16</inkml:trace>
  <inkml:trace contextRef="#ctx0" brushRef="#br0" timeOffset="116928.18">30592 9327 0,'0'0'0,"0"-34"0,-33 34 0,33-33 31,-33 33-15,0-33 0,-66 33-1,0 33 1,0 67 0,32-1-1,34 33 1,66 0-1,34-32 1,164-34 0,-32-99-1,-1-66 1,-132-100 0,-99 67-1,-265-100 16</inkml:trace>
  <inkml:trace contextRef="#ctx0" brushRef="#br0" timeOffset="120312.04">22589 5986 0,'-66'-66'15,"99"66"48,0 0-63,0-33 0,0 33 15,0 0-15,66 0 16,-66 0 0,-33 33 30,33-33-30,-33 33 0,0 33-1,0 33 1,0-32 0,0-34-1,0 99 1,0 0-1,0-32 1,0 32 0,0-66-1,0 0 1,0 33 0,0 1-1,0-34 16,0 0-15,0 0 0,0 0-1,0 33 1,0-33 0,0 67-1,0-34 1,0-33-1,0 0 1,0 0 0,0-32-16,0 32 15,0-33-15,0 33 16,0 33 0,0-33-1,0 0 16,0 1-15,0-34-16,0 0 16,0 0-16,0 33 15,0 0 1,0 0 0,0-33-1,0 0 1,0 0-1,0 0 1,0 1 0,0-1-1,0 0 1,0 0 0,0 0-1,0 0 48,-33-33-48,0 0 1,33 33-16,-33-33 16,-33 0-1,-33 0 1,66 0-16,-100 0 15,100 0-15,-99-33 0</inkml:trace>
  <inkml:trace contextRef="#ctx0" brushRef="#br0" timeOffset="122311.96">25929 6284 0,'33'0'0,"-33"-33"125,-33 33-94,33-33-15,-33 0-16,0 0 16,0-1-16,0 1 15,0 0-15,-33-33 0,33 66 16,-34 0-1,34 0 1,0 33 0,0 0-1,0 33 1,0 34 0,0-34-1,0 66 16,33-33-15,33 67 0,-33-67-1,33 33 1,0-66 0,-33 34-1,33-67 1,-33 0-1,0 0-15</inkml:trace>
  <inkml:trace contextRef="#ctx0" brushRef="#br0" timeOffset="122627.93">25168 6714 0,'34'0'46,"-1"0"-30,0 33 0,0-33-16,0 0 15,66 0 1,100 66-16</inkml:trace>
  <inkml:trace contextRef="#ctx0" brushRef="#br0" timeOffset="123426.9">26161 6085 0,'33'0'78,"0"0"-62,0 0 0,0 0-16,0 0 15,0 0 1,66 33-1,34-33-15</inkml:trace>
  <inkml:trace contextRef="#ctx0" brushRef="#br0" timeOffset="123726.9">26756 5755 0,'-33'0'0,"33"-33"16,0 66 15,33-33-31,-33 33 31,0 0-15,33 0 0,-33 33-1,33 132-15</inkml:trace>
  <inkml:trace contextRef="#ctx0" brushRef="#br0" timeOffset="124293.88">27616 5788 0,'-33'0'32,"33"33"-17,-33-33-15,0 33 16,0 0-16,-34 33 16,1 33-1,0 34 16,33-34-15,33 0 0,0 33-1,33 34 1,0-67 0,66 0-1,-32 0 1,98 34-1</inkml:trace>
  <inkml:trace contextRef="#ctx0" brushRef="#br0" timeOffset="124693.86">27947 6284 0,'0'0'0,"0"33"47,0 0-31,0 0 0,0 0-16,33 99 15,-33-32 16,0-67-31,0 99 16,0-99-16,33 99 0</inkml:trace>
  <inkml:trace contextRef="#ctx0" brushRef="#br0" timeOffset="125177.84">28244 5821 0,'0'0'16,"0"33"-16,33 0 31,33 33 0,1 0-15,-1 33 0,33 34-1,-33 32 1,-33 34 0,0-34-1,-33 0 16,0-132-31,-99 232 16</inkml:trace>
  <inkml:trace contextRef="#ctx0" brushRef="#br0" timeOffset="127193.76">29270 6350 0,'-34'0'16,"68"0"77,-1 33-77,33-33-16,-33 0 16,0 33-16,99 0 0,-99-33 0,33 0 15,67 33 1,-67-33 15,-33 0-31</inkml:trace>
  <inkml:trace contextRef="#ctx0" brushRef="#br0" timeOffset="127559.74">29170 6813 0,'0'0'0,"33"0"78,0 0-62,1 0 0,-1 0-16,66 33 15,0-33 1,-66 0-16,99 33 15,-99-33-15,199 33 16</inkml:trace>
  <inkml:trace contextRef="#ctx0" brushRef="#br0" timeOffset="130010.64">30890 5887 0,'0'33'94,"0"0"-63,0 0-31,0 0 16,0 100-1,0-1 1,0 33 0,0-32-1,0-34 1,0-66 0,0 0-1,0-66 32,0 0-31,0 0-1,0-67 1,0-65 0,0 33-1,0 33 1,33-1-1,-33 1 1,33 33 0,-33 33-1,0 0 1,-33 33 0,33 33-1,0 0 16,0 66-31,-33-33 32,33 34-17,0-1 1,0-33 0,0 165-16</inkml:trace>
  <inkml:trace contextRef="#ctx0" brushRef="#br0" timeOffset="130759.61">31287 6714 0,'0'33'47,"33"-33"-47,0 33 31,0-33-16,-33 33-15,33 0 0,0 0 16,-33 0 0,33 0-1,-33 67 1,0-34 0,-66 66-16</inkml:trace>
  <inkml:trace contextRef="#ctx0" brushRef="#br0" timeOffset="131285.59">31783 6416 0,'0'33'63,"33"-33"-63,0 0 15,0 0 1,0 0-16,0 0 16,34 0-1,98 0 1,-33 0 0,-99 0-1,0 0-15,-33 33 16</inkml:trace>
  <inkml:trace contextRef="#ctx0" brushRef="#br0" timeOffset="131693.57">32610 5920 0,'0'33'78,"0"0"-62,0 0-16,0 0 16,0 33-16,0 67 15,0 65 1,0-32-1,0-133 1,0 132-16</inkml:trace>
  <inkml:trace contextRef="#ctx0" brushRef="#br0" timeOffset="206164.5">32742 5358 0,'0'-33'16,"-33"0"15,0 33 0,0 0-15,0 0 0,0 33-1,33 0 1,-33 33 0,66-33-1,0 0 1,33-33-1,33 0 1,-66-33 15,-33-33-15,-33 0 0,-33 33-1,33 0 1,0 33-16,0 0 15,0 66-15</inkml:trace>
  <inkml:trace contextRef="#ctx0" brushRef="#br0" timeOffset="206828.48">30791 5027 0,'-33'0'16,"33"-33"-16,-33 33 31,0 0-15,0 33-16,0-33 15,-1 33 1,1 33-1,33 0 1,33 1 0,34-34-1,-1-33 1,0-33 0,-33-67-1,-33 34 16,-33 0-31,-33 33 16,0 33 0</inkml:trace>
  <inkml:trace contextRef="#ctx0" brushRef="#br0" timeOffset="211511.29">11410 19778 0,'0'0'0,"-33"0"0,33-33 16,-33 33-1,33-34 1,33 34 0,0 0 30,-33 34-14,33-34-17,0 33-15,33 33 16,34 0 0,-34 0-1,0-33 1,0 0-1,-33-33 1,-33 33 0,33-33 15,0 0-15,0-33-1,34 0 1,-34 33-16,66-66 15,-66 66-15,99-99 16,0 0 0,34 32-1,-100 34 1,66 0 0</inkml:trace>
  <inkml:trace contextRef="#ctx0" brushRef="#br0" timeOffset="213628.2">20472 20340 0,'0'0'16,"0"-33"-1,-33 33 1,33-33-1,-33-67 1,-66 34 0,0-33-1,-34 33 1,-98-66 0,65 66-1,-98-1 1,-1 34-1,199 33-15,-165 0 16,164 0-16,1 0 16,-99 33-16,-34 0 31,-65 34-15,-34 32-1,1 0 1,65 0-1,34 0 1,32 34 0,67 32-1,0-33 1,99 1 0,0-100-16,0 99 15,33-99-15,-33 0 0,33 66 16,0-99-1,33 133-15,66-1 16,67 0 0,-1-66-1,67 1 17,-67-34-17,1 0 1,-166 0-16,331 0 15,-298-33-15,165-33 16,67 0 0,0 0-1,-34-67 1,-32 1 0,-1-99-1,1 32 1,-100 1-1,-33-33 1,-99 32 15,-66-32-15,-66 66 0,-100-1-16</inkml:trace>
  <inkml:trace contextRef="#ctx0" brushRef="#br0" timeOffset="-210119.77">7111 21067 0,'0'0'0,"0"-33"16,0 66 78,0 1-79,0-1-15,0 0 16,0 66-16,33 66 16,-33 34 15,33-1-31,-33-165 16,0 99-1,0-98-15,33 65 16,-33-33-1,0-33-15,33 0 16,-33 0 62,0 0 0,33-33-78,0 33 16,0-33 0,0 0-1,66 33 1,1-66-1,32 33 1,0-33 0,34 0-1,-34 33 1,0-33 0,1 0-1,-100 33-15,99 0 16,-99 0-16,0 0 15,66 0-15,100 0 16,-100 0 0,66 0 15,-32 0-31,-100-33 16,66 33-1,-66 0-15,66 0 16,0 0-1,1 0 1,-34 0 0,33 0-1,33-33 1,-33 33 0,34-33-1,-1 66 1,-33-33-1,34-33 1,-34 33 0,-33 0-1,-33 0-15,33 0 16,-33 0 0,0 0-1,33 0 1,34 0-1,-1 33 1,-66-33 0,33 0-1,-33 33 1,66-33 0,34 0-1,-67 0 1,0-33-1,-33 33 1,0 0 0,0-33 15,0 33-31,-33-33 31,0 0-15,0-34-1,0 1 1,-33 0 0,33 0-1,0 33-15,-33-33 16,33 33-16,-33 0 16,33 0-16,-33-34 15,0 34-15,33 0 16,-33 0-16,33-33 15,-66 33 1,66 0-16,-33 33 16,33-33-1,-33 33-15,-1 0 32,1 0-17,0 0 1,0 0-1,-33 0 1,0 33 0,-33-33-1,33 0 1,-100 0 0,67 33-1,-66-33 1,-1 0-1,-32 0 1,-1 0 0,-32 33 15,66-33-31,-67 0 31,67 0-15,-34 0-1,34 0 1,-34 0 0,34-33-1,0 33 1,-1 0 0,34 0-1,99 0-15,-132 0 16,132 0-16,-100 0 15,1 0 1,-67 0 0,34 0-1,66 0 1,-33-33 0</inkml:trace>
</inkml:ink>
</file>

<file path=ppt/ink/ink7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9:20:31.777"/>
    </inkml:context>
    <inkml:brush xml:id="br0">
      <inkml:brushProperty name="width" value="0.05292" units="cm"/>
      <inkml:brushProperty name="height" value="0.05292" units="cm"/>
      <inkml:brushProperty name="color" value="#C00000"/>
    </inkml:brush>
  </inkml:definitions>
  <inkml:trace contextRef="#ctx0" brushRef="#br0">20902 4762 0,'33'0'94,"0"0"-79,0 0-15,33 0 16,67 34 0,32-34-1,-33 33 1,133-33-1,0 0 1,32 33 0,-65-33-1,-100 33 1,-33 0 0,67-33 15,32 33-16,0-33 1,-131 0-16,65 33 16,-99-33-16,33 0 0,33 0 15,67 33 1,-34-33 0,33 33-1,1-33 1,-34 0-1,-33 33 1,0-33 0</inkml:trace>
  <inkml:trace contextRef="#ctx0" brushRef="#br0" timeOffset="9381.83">17297 8996 0,'-33'0'15,"0"0"16,33-33-31,-66-33 32,66 33-32,-33-1 15,0 1 1,0-33 0,0 0-1,-67 33 1,-65-33 15,33 66-15,-133-33-1,67 33 1,-67 0 0,67 33-1,32 0 1,1 0-1,33 33 1,-1 0 0,1 0-1,0 1 1,-1-1 0,34 0-1,0 0 1,33 0 15,0 0-15,33 34-1,33-1 1,0-33 0,0 0-1,33 33 1,33 34-1,-33-67 1,0-33-16,33 66 16,-33-99-16,0 33 0,33 0 15,100 66 1,-133-99-16,132 67 16,-132-67-16,0 0 15,100 33-15,32 0 16,0-33 15,1 33-15,32-33-1,34 0 1,-34 0 0,-165 0-16,199-33 15,-199 33-15,99-33 16,-99 33-16,99-67 15,-98 67-15,98-66 16,-99 66-16,99-66 16,-99 33-16,0 33 0,33-66 15,67-66 1,-67-1 0,-33-32-1,0 33 1,-33-1 15,-33 1-15,33 99-16,-66-66 0</inkml:trace>
  <inkml:trace contextRef="#ctx0" brushRef="#br0" timeOffset="24962.55">11013 3440 0,'0'-33'0,"0"66"0,0-133 31,0 67-15,-33 0 0,33 0-1,-33-33 1,0 33-1,-33 0 17,0 33-17,-133 99 1,34 0 0,33 34-1,-34 65 1,67 0-1,0 34 1,66-34 0,99 1-1,33-67 1,-66-99-16,166 133 16,-133-166-1,33 33-15,199-33 16,32-100-1,-131-32 1,-34-33 15,-132 132-31,33-133 16,-66 133-16,0-165 16,-132-34-1,-66 34 1,-166 66-1</inkml:trace>
  <inkml:trace contextRef="#ctx0" brushRef="#br0" timeOffset="25762.53">14982 3605 0,'0'0'0,"0"-33"16,-33 0-16,33 0 15,-33 0 1,0-33-1,0 32 1,-66 34 0,-34 67-1,-32 32 1,0 66 0,32 100-1,133-133 1,0-99-16,0 132 15,33-98 1,33 65 0,133 66-1,-1-98 1,67-34 0,-100-132-1,-132 32-15,67-65 16,-100 33-16,33-33 15,-100-166 1,-65 1 0,-99 65-16</inkml:trace>
  <inkml:trace contextRef="#ctx0" brushRef="#br0" timeOffset="26712.52">20340 3407 0,'0'0'16,"0"-34"-16,-66 1 16,0 33-1,32 0-15,-32-33 16,33 33-16,-99-33 15,33 66 1,-34 67 0,34 65-1,0 33 1,0 67 0,66-67-1,99 34 1,33-34-1,133-32 1,-1-100 15,199-165-15,-198-34 0,-67-131-1,-198 65 1,-298-198-1</inkml:trace>
  <inkml:trace contextRef="#ctx0" brushRef="#br0" timeOffset="33898.39">20604 13858 0,'-33'0'16,"0"0"15,0 66-15</inkml:trace>
  <inkml:trace contextRef="#ctx0" brushRef="#br0" timeOffset="37860.32">20505 13858 0,'-33'0'16,"33"33"46,0 0-46,0 0-16,0 0 0,-33-33 15,33 132 1,-33-33 0,33-66-16,0 100 15,0-100-15,0 132 16,0-33-1,33 34 1,0-1 0,0 1-1,-33-100 1,33 66 0,-33-99-1,0 33 1,0-33-1,0 0 17,0 0-17,33 0-15,0 1 32,1-34-1,-34 33-31,33-33 15,0 0 1,33 33 0,33-33-1,-33 33 1,33-33 0,1 0-1,-1 0 1,0 0-1,0 0 1,34 0 0,-1 0 15,0 33-15,33-33-1,-131 0-15,98 0 16,-99 0-16,132 0 15,-32 0 1,-1 0 0,-99 0-16,0 0 15,66 0-15,-66 0 0,0 0 16,67 0 0,-1 33-1,0-33 1,33 0-1,-32 0 1,65 0 15,-33 0-31,-99 0 16,33 0 0,-33 0-16,1 0 0,32 0 15,33 0 1,0 0-1,0 33 1,-32-33 0,-1 0-1,66 33 1,-33-33 0,-66 0-16,100 0 15,-100 0-15,33 0 16,132 0-1,-132 0 1,34 0 0,-1 0-1,0 0 17,-33 0-17,33 0 1,-32 0-1,-34 0 1,0 0 0,0 0 31,-66 0-32,33-33-15,0 0 16,0-33-1,0 0 1,0-34 0,0 1-1,0 66 1,-33-66 0,33 66-16,0 0 0,0-33 15,-33-67 1,33 34-1,-34-33 1,34 33 0,-33 32-1,33 1 1,-33 33 0,33 0-1,0 0 16,0 0-15,0 0 0,0 0-1,-33 33-15,33-33 32,-33 33-32,0 0 15,33-33-15,-33 33 0,0 0 16,-66-66-1,-1 66 1,-32-33 0,66-1-1,-199 34 1,67 0 0,0 0-1,32 0 1,34 34-1,99-34-15,-166 0 16,166 0 0,-99 0-16,-99-34 15,-1 34 17,34-33-17,32 33 1,1 0-1,33 0 1,-34-33 0,133 33-16,-132-33 15,132 33-15,-133 0 16,34 0 0,-33 0-1,132 0-15,-100 0 16,100 0-16,0 0 0,-132 33 15,-1-33-15</inkml:trace>
  <inkml:trace contextRef="#ctx0" brushRef="#br0" timeOffset="41993.25">16900 20472 0,'0'-33'0,"-33"33"0,33 33 63,33-33-63,-33 33 15,33-33-15,0 33 16,34 67 0,-1-34-1,0 33 1,0-33 0,0 0-1,-33-33 1,0-33-1,33 0 1,-33-33 0,67-33-1,65-33 17,-33 33-17,67-34 1,-100 67-1,-33 33 1,0 0-16</inkml:trace>
  <inkml:trace contextRef="#ctx0" brushRef="#br0" timeOffset="50492.1">16173 22622 0,'0'33'94,"33"33"-63,-33-33-15,0 33-16,33 166 16,0-1-1,0-32 1,0 32 15,-33-65-15,0-34-1,33-33 1,-33 33 0,0-65-1,33-1 1,-33 0 0,0 0-1,33-66 1,0 0 31,0 0-32,0 0 1,1-33 0,-1 33-1,66-33 1,0 33-1,33-33 1,1 33 0,-1 0-1,-99 0-15,66 0 16,-66 0-16,166 0 16,-1-33-1,-32 33 1,-34 0-1,0-33 17,-99 33-32,33 0 0,-33 0 15,67-33-15,-1 33 16,0-33 15,33 33-15,-32 0-1,32 0 1,0-34 0,0 1-1,-32 33 1,-1 0 0,-33 0-1,0 0 1,33 0-1,-66 0-15,34 0 16,-34 0-16,0-33 0,0 33 16,66 0-1,-33-33 17,33 0-17,34 33 1,-1-33-1,-33 33 1,-33-33 0,1 33-1,-1 0 1,0 0 0,0-33-1,-33 33 1,0 0-1,33 0 1,-33 0 0,0 0-1,-33-33-15,33 33 16,1 0-16,-34-33 16,33 33-1,-33-33 1,33 0-1,-33 0-15,0-1 16,0 1-16,-33-33 16,0-33-1,-1-33 1,1 66 0,33-67-1,-33 67 1,33-33-1,0 33 1,-33 33 0,33 0-1,-33 0 1,0 33 15,0 0-15,-33 0-1,0 33 1,-33-33 0,-1 0-1,67 0-15,-33 0 16,33 0-16,-165 33 16,65-33-1,100 0-15,-132 0 16,132 0-16,-133 0 15,1-33 17,-33 66-32,-34-33 15,1 0 1,-1 0 15,34 0-15,65 0-1,-32 0 1,33 0 0,-34 0-1,133 0-15,-66-33 16,66 33-16,0 0 0,-66 0 16,-1-33-1,-65 33 1,33-33-1,33 33 1,-67 33 0,67-33-1,66 0-15,-99 0 32,99 33-32,-34-33 15,-65 33 1,0-33-1,66 0 1,0 33-16</inkml:trace>
</inkml:ink>
</file>

<file path=ppt/ink/ink7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9:23:18.656"/>
    </inkml:context>
    <inkml:brush xml:id="br0">
      <inkml:brushProperty name="width" value="0.05292" units="cm"/>
      <inkml:brushProperty name="height" value="0.05292" units="cm"/>
      <inkml:brushProperty name="color" value="#C00000"/>
    </inkml:brush>
  </inkml:definitions>
  <inkml:trace contextRef="#ctx0" brushRef="#br0">28608 2282 0,'0'33'16,"0"-66"0,0 0 140,33 33-140,-33-33-1,33 33 1,0 0-1,0 0 17,0 0-17,1 33 17,-1 0-1,-33 33-16,33-33 17,0 33-17,-33 34 1,0-67 0,0 33-1,-66-33 1,33 0-1,-1-33 1,-32 0 15,33-33-15,33 0 15,0 0-31,0 0 16,33 33-1,-33-33 1,0 0 0,33-1-1,0 1 1,1 33 0,-34-33-1,33 33-15,0 33 78,0 0 32,-33 1-95,0-1 17,0 0-32,0 0 15,0 33 1,0-33-1,33-33 1,-33 33-16,33-33 31,33 0-31</inkml:trace>
  <inkml:trace contextRef="#ctx0" brushRef="#br0" timeOffset="728">29402 2679 0,'33'0'109,"0"0"-93,0 0-16,0 0 15,99 0 1,-65 0-1,32 0 1,-33 33 0,33-33-1,0 0 1,-32-33 0,-34 33-1,0 0 1,0 0-1,-66 33 1</inkml:trace>
  <inkml:trace contextRef="#ctx0" brushRef="#br0" timeOffset="1313.97">30030 2480 0,'33'0'63,"-33"34"-47,33-34-1,-33 33-15,33-33 16,100 66-1,-34-33 1,-33 0 0,0 0-1,-33 0 1,-33 0 15,-33-33 0,0 0-15,33 33-16,-33-33 0,0 33 16,0-33-16,-33 33 15,0-33 17,0 0-17,32 33-15</inkml:trace>
  <inkml:trace contextRef="#ctx0" brushRef="#br0" timeOffset="2377.96">30923 2084 0,'-33'0'0,"33"33"16,0 0 47,0 0-48,0 0-15,0 0 16,0 0-16,33 33 15,-33 33 1,0 1 0,0-34-1,0 0 1,0-33 0,0-66 46,33 33-46,-33-33-1,0 0 1,33 0 0,-33 0-1,33 33 1,0-33-1,34-1 1,-34 34 0,33 0-1,0 34 1,0-1 0,0 33-1,-33-33 1,0 0-1,-33 0 1,0 0 15,-33-33-15,33 33 0,-66 0-1,0-33 1,-33 33-1,0-66 1,32 0 0,-32 0-16</inkml:trace>
  <inkml:trace contextRef="#ctx0" brushRef="#br0" timeOffset="4143.92">28740 3241 0,'-33'0'16,"33"33"15,33-33-31,-33 33 31,0 0-31,0 0 16,33 34-1,-33 65 1,0 0 0,34-33-1,-34 1 1,0-67 15,33 0-31,-33-66 47,33 33-31,-33-33-1,0-34 1,33 34-1,-33 0-15,33 0 16,-33 0-16,33 33 16,0-33-1,33 0 1,0 33 0,33 33-1,-65 0 1,32 0-1,-33 33 1,-33 1 0,33-34-1,-33 33 1,-33-33 15,-33 0-15,-1 0-1,-32-66 1,0 33 0,0-66-1,99 33-15,-66-33 0</inkml:trace>
  <inkml:trace contextRef="#ctx0" brushRef="#br0" timeOffset="4726.92">29766 4002 0,'33'0'47,"0"0"-32,0 0 1,0 0-1,0 0 1,99 0 0,1 33-1,32-33 1,-33 33 0,-66-33-1,-33 0 1,1 0-1,-1 0 1</inkml:trace>
  <inkml:trace contextRef="#ctx0" brushRef="#br0" timeOffset="5227.89">30394 3737 0,'-33'0'0,"66"0"46,-33 33-14,33-33-32,0 0 15,-33 33 1,66 0 0,34 34-1,-1-1 1,-33 0-1,-33-33 1,0 0 0,-66 0-1,0 33 1,0-33 0,-33 0-1,0-33 1,-34 33-1,1-33 1</inkml:trace>
  <inkml:trace contextRef="#ctx0" brushRef="#br0" timeOffset="5927.9">31485 3704 0,'0'33'32,"33"-33"46,1 0-63,-1-33 1,0 33 0,-33-33-16,0 0 15,0 0 1,0 0-1,-33 33 1,-34 0 0,1 0-1,0 33 1,66 0 0,-33 0-1,0-33-15,0 66 16,0-33-1,33 67 1,0-1 0,66 0-1,33-33 1,34-33 0,197-66-1</inkml:trace>
  <inkml:trace contextRef="#ctx0" brushRef="#br0" timeOffset="6943.88">28476 4531 0,'0'0'0,"0"33"31,33-33-15,0 0 0,0 33-1,0-33-15,33 33 16,-33-33-16,133 33 15,32-33 1,-132 0-16,166 0 16,-199 0-16,198 0 15,1 0 1,-166 0 0,166 33-1,-199-33-15,99 0 16,33 0-1,34 33 1,-166-33-16,132 33 16,-132 1-16,99-34 15,-32 33 1,32-33 0,-33 0-1,-33 33-15</inkml:trace>
  <inkml:trace contextRef="#ctx0" brushRef="#br0" timeOffset="8511.84">29170 2679 0,'-33'0'31,"33"33"47,33-33-78,-33 33 16,33 0 0,0-33-16,1 66 15,65 0 1,-66-33-16,66 1 31,-33-1-15,0 33-1,0-33 1,1 0 0,-1 0-1,0 0 1,0 0 0,-33 0-1,0-33 1,0 33-1,0 0 1,0-33 15,1 33-15,65 1-16,0-1 31,-33 0-15,0 0-1,0 0 1,34 0 0,-34 0-1,0-33 1,0 33 0,0 0-1,0 0 1,-33-33-1,0 33 1,1-33 0,-34 33-1</inkml:trace>
  <inkml:trace contextRef="#ctx0" brushRef="#br0" timeOffset="9992.82">28906 5292 0,'0'0'0,"0"-33"0,0 0 31,33-1-16,-33 1 1,33 33-16,0 0 16,0 0-1,66 0 1,-33 33 15,1 1-15,32 32-1,-66 33 1,33-33 0,-66 33-1,0-33 1,-33 1 0,0-34-1,-66 33 1,32-33-1,34-33 1,0 0-16,0 0 31,0 0-31,33-33 0,-33 0 16,33 0 0,0 0 15,0-1-31,33 1 15,-33 0-15,33 0 16,33-33 0,1 0-1,-34 33 1,0 33 0,0 0-16,-33-33 15,33 33-15,-33 33 16,33-33-1,-33 33 1,0 0 0,33 0-1,-66 0 1,33 0 15,0 33-15,-33 1-1,33-34 1,0 33 0,0-33-1,0 0 1,66 0 0,0 0-1,33-33 1,1-33-1,-67 0 1,0-33 0</inkml:trace>
  <inkml:trace contextRef="#ctx0" brushRef="#br0" timeOffset="10560.81">30063 5722 0,'33'0'47,"-33"-33"-47,33 33 16,34 0 0,65 0-1,0 0 1,-99 0-16,100 0 15,-100 0-15,0 0 0,66 33 16,33-33 0,-33 0-1,-32 0 1,-1 0 15,-66 33-15</inkml:trace>
  <inkml:trace contextRef="#ctx0" brushRef="#br0" timeOffset="11110.8">30923 5457 0,'-33'0'16,"33"-33"-16,0 66 31,33-33-31,0 0 31,0 33-15,33 33 0,34 33-1,-1-32 1,-33-1-1,-33-33 1,0-33 0,-33 33-1,-33-33 1,0 0 0,33 33-1,-66 0 1,33-33-16,-33 33 15,-67 33 1,1 0 0</inkml:trace>
  <inkml:trace contextRef="#ctx0" brushRef="#br0" timeOffset="11775.79">31915 5457 0,'0'0'0,"33"0"78,1 0-47,-1 0 0,0-33-15,-33 0 0,0 0-1,-33 33-15,33-33 16,-33 33-1,-34 0 1,1 0 0,-33 33-1,33 33 1,0 0 0,33 0-1,33 0 1,33 67-1,132-1 1,0-33 0,1-66-1,-133-33-15,132-66 16</inkml:trace>
  <inkml:trace contextRef="#ctx0" brushRef="#br0" timeOffset="15492.73">27880 1488 0,'0'-33'0,"0"0"46,-33 0-30,33 0 15,0 0-15,-33 33 15,33 33-15,-33 33-16,0 133 15,0-67 1,0 33 0</inkml:trace>
  <inkml:trace contextRef="#ctx0" brushRef="#br0" timeOffset="17858.68">27583 1951 0,'0'0'16,"0"33"62,0 0-62,0 1-16,-33-1 0,33 0 15,0 0-15,-33 99 16,0 0 0,33 1-1,0-67 1,33-33 15,-33 0-15,0 0-1,0 33 1,33 33 0,-33 166-1,-33-67 1,66-98 0,0-1-1,0-33 1,33 0 15,-66 0-31,0 0 16,-33-33-1,0 67 1,33-34 0,0 66 15,33-33-16,33 34 1,-33-34 0,33-33-1,-66 0 1,-33 0 0,0 33-1,33 1 1,-33-1-1,33 33 1,0-66 0,33 67 15,-33-34-31,33-33 16,0 0-1,0-33 16,-33 0-15,33 33 0,-33-32-1,67 65 1,-34-33 0,33 0-1,0-33 1,33 33-1,0 0 1,-32-33 0,-1 1-1,0-1 1,-33-33 0,33 66 15,-33 33-16,99 33 1,100 1-16</inkml:trace>
  <inkml:trace contextRef="#ctx0" brushRef="#br0" timeOffset="17958.68">29236 6681 0,'67'0'15,"-134"0"-15,200 0 16,-100 0-16,99-66 31,-99 66-31,33-33 16,0 33-16</inkml:trace>
  <inkml:trace contextRef="#ctx0" brushRef="#br0" timeOffset="33295.4">11642 2348 0,'0'-33'0,"-33"33"0,0 0 15,-1 0 1,-32-33 15,0 33-31,0 0 16,-33 33 15,33 0-15,-1 33-1,34-66-15,-33 66 16,66-32-16,-99 65 16,66 33-1,-33-33 1,66 34-1,-33 32 1,66-33 0,-33 1-1,66-1 1,0 0 0,-33-132-16,33 66 15,-66-33-15,33-33 16,0 33-16,67 0 31,-1-33-15,0 0-1,67-99 1,-67 0 0,-66 99-16,33-132 15,-33 99-15,-33 0 0,33-100 16,-33-65-1,-33-67 1,-33 100 0,-33 0-1,33 32 1,-1 34-16</inkml:trace>
  <inkml:trace contextRef="#ctx0" brushRef="#br0" timeOffset="34539.38">15048 2613 0,'0'0'15,"0"-33"16,-33 33-31,33-33 16,-33 33 0,33-33-1,-66 33 1,-66 0 0,32 33-1,-32 33 16,-33 33-31,132-33 16,-33 99 0,32-131-16,1 98 15,33-99-15,0 99 16,33 34 15,1-133-31,-34 0 0,0 0 16,33 0-16,33 33 0,-66-33 15,99 33-15,-66-66 16,0 33-16,66 0 16,67-33-1,-1 0 1,-33-66 0,1 0-1,-34-99 1,-33-1-1,-66 133-15,0-165 16,0 165-16,0-133 16,-66 34-1,-33-33 1,-34 99-16</inkml:trace>
  <inkml:trace contextRef="#ctx0" brushRef="#br0" timeOffset="43571.21">11377 3737 0,'0'-33'62,"0"66"48,0 0-95,-33-33-15,33 33 16,0 67-1,0-67-15,0 0 0,0 66 16,0-33 15,0 0-15,0 0 0,33 1-1,-33-1 1,0-33-1,0 0 1,-33 0 0,33 0-1,0 0 17,33-33-32,-33 33 15,0 0 1,0 0 15,0 0-15,0 0-1,0 0 1,0 1 0,33-1-1,-33 33 1,0-33-1,0 0 1,33 0 15,-33 0-15,33-33 15,0 0 0,-33 33-15,33-33-16,1 0 31,32 0-15,0 0 0,33 0-1,-33 0 1,33 0-1,-66 0 1,34 0 0,-1 0 15,-33 0-31,33 0 16,0 0-1,0 0 1,0 0-1,34 0 17,-34 0-17,0 0 1,-33 0 0,33 33-1,-33-33 1,66 0-1,1 0 1,-34 0 0,0 0-1,0 33 1,0-33 0,0 0-1,1 0 1,-1 0-1,0 0 1,0 0 15,0 0-15,-33 0 0,0 0-1,0 0 1,0 0-1,-33-33 48,0 0-47,0 0-1,0 0-15,0 0 16,0-33 15,0-33-15,-33 32-1,33 34-15,-33-33 16,33 33-16,0 0 16,0 0-1,-33-33 1,33 0-1,0 0 1,-33 66-16,33-34 16,0 1-16,0 0 15,0-33 1,-33 33 0,33 0-1,0 0 1,0 0-1,-33 0 1,33 0 15,0 0 16,-33 33 31,33-33-62,-33 33-16,0 0 16,0 0-1,33-33-15,-100 33 16,34-34-1,0 34 17,0 0-17,-33 0 1,0 34 0,-1-34-1,34 33 1,0-33-1,0 0 1,0 0 0,0 0-1,-34 0 1,34 0 0,-33 0-1,0 0 1,33 0-1,-34-33 1,1 33 15,33 0-15,0 0 0,-33 0-1,33 0 1,-34 0-1,67 33 1,-33-33 0,33 0-1,0 0 1,0 33 0,33-66 15</inkml:trace>
  <inkml:trace contextRef="#ctx0" brushRef="#br0" timeOffset="56803.99">17727 2844 0,'0'33'63,"-33"-66"-48,33 0 16,0 0-15,0 0 15,-33 33-31,33-33 0,-33 33 16,0-66 0,0 0-1,-67 33 1,67-34-1,0 67-15,-33-33 16,66 0-16,-99 0 16,33 0-1,-33-33 17,66 33-17,-67 0 1,67 0-1,-66 0 1,33 0 0,-33 0-1,33 33 1,-67-33 0,34 33-1,-33-34 1,33 34-1,-67 0 1,67 0 0,-33 0-1,65 0 17,1 34-17,33-34 1,0 0-1</inkml:trace>
  <inkml:trace contextRef="#ctx0" brushRef="#br0" timeOffset="58369.97">15875 2811 0,'33'0'32,"-66"0"-1,33-33-15,0 0-1,0 0-15,-33 33 16,33-33-16,0 0 15,-33 0 1,0-33 0,-33-1-1,-1 1 1,1 0 0,-33 0-1,0 33 1,0 0-1,33 0 1,-67 33 0,34 0-1,33 0 17,-33 33-17,33-33 1,-67 33-1,34 0 1,0 0 0,0 0-1,32 0 1,34-33 0,-33 66 15,66-33-31,-66 1 15,33 32 1,0 0 0</inkml:trace>
  <inkml:trace contextRef="#ctx0" brushRef="#br0" timeOffset="60285.93">21828 3836 0,'-33'0'31,"33"34"0,33-34-15,-33 33 15,-33 0-15,33 66-1,-33 33 17,33 0-17,0-65 1,0 65-1,0-33 1,0-33 0,0-33-1,33 0 1,-33 0-16,0 1 16</inkml:trace>
  <inkml:trace contextRef="#ctx0" brushRef="#br0" timeOffset="61451.9">21696 3770 0,'33'0'78,"0"0"-62,0 0 0,0 0-16,0 0 15,66 0 1,166-33-1,-232 66-15,66-33 16,-33 0-16,133 0 16,99 0-1,-166 0 1,-66 0-16,99 0 16,-99 0-16,67 0 15,65 0 1,-32-33-1,-1 33 1,-66 0 0,0 0-1,-32-33 17,-34 33-17,33 0 1,-33 0-1,-66 33 79,33 0-47,33-33-47,-33 33 0,0 0 16,0 1-16,0 65 15,0-66-15,33 66 32,-33-66-32,0 0 0,33 66 15,-33 1 1,33 32-1,0-66 1,-66-66 15,0 0 16,0 0-31,0 0-16,0 0 15,-133-33 1,34 33 0,99 0-16,-199-33 15,166 33 1,-132-33 0,132 33-16,-133-33 15,166 33-15,-165 0 16,32 0-16</inkml:trace>
  <inkml:trace contextRef="#ctx0" brushRef="#br0" timeOffset="62268.89">28410 5689 0,'0'0'0,"-33"-34"31,-1 34-16,1-33 1,-33 33 0,0 0-1,33 0-15</inkml:trace>
  <inkml:trace contextRef="#ctx0" brushRef="#br0" timeOffset="63717.87">9856 5192 0,'0'0'16,"0"-33"0,-33 33-1,33-33 1,-33 0-1,33 66 17,0 0-17,0 67 1,33 98 0,-33-165-16,0 132 15,0-131-15,0 131 16,33 0-1,-33-32 1,33 65 0,-33 0-1,0-164-15,0 131 32,0-99-32,0 33 15,-33 0 1,33-32-1,33-34 1</inkml:trace>
  <inkml:trace contextRef="#ctx0" brushRef="#br0" timeOffset="66217.82">9624 5226 0,'0'33'63,"33"-33"-63,0 0 16,-33 33-1,33-33-15,1 0 16,65 0-1,0 0 1,-66 0-16,132-33 16,-132 33-16,166 0 15,-1-33 1,34 33 0,-100 0-1,100 0 1,-199-34-16,132 34 15,-132 0-15,166-33 16,-34 33 0,33-33-1,-32 0 1,-34 33 15,33-33-15,-65 33-1,-1 0 1,0 0 0,33 0-1,67 0 1,-1 0 0,-165 0-16,166-33 15,-133 33-15,99 0 16,1 0-1,-1 0 1,0 0 0,100-33-1,-67 33 17,34-33-17,-34 33 1,34-33-1,-67 0 1,34 0 0,65 0-1,1 33 1,-100-33 0,34 33-1,-1-34 1,-33 34-1,-132 0-15,67 0 16,-67 0-16,0 0 16,66-33-16,33 33 15,1 0 17,65 0-17,-33 0 1,-32 0-1,-1 33 1,-33-33 0,34 0-1,-34 0 1,-66 0-16,66 0 16,-66 0-16,0 0 15,66 0 1,-32 0-1,-1 0 1,-33 0 0,0 0-1,0 0 95,-33 34-95,0-1-15,33 0 0,-33 0 16,33 66-16,-33-66 0,33 0 0,0 66 16,-33-66-16,33 67 15,-33-67 1,33 99-16,-33 0 15,33 1 1,-33-1 0,0-66 31,0-33-32,34 132 1,-34 34-1,0-1 1,0-131 0,0 32-1,0-66 1,0 0 0,0 0-1,-34-33 1,1 0 15,0 0-31,-33 0 16,-66-33-1,-67 33 17,1-33-17,-34 33 1,100-33-1,-99 33 1,-166 0 0,99-33-1,0 33 1,-131 0 0,98 0-1,-99 33 1,132-33-1,-99 33 1,199 0 0,132-33-16,-265 0 15,265 0 1,-66 0 0,-67 0-1,-165 0 1,100 0-1,-34 0 1,232 0-16,-166 0 16,166 0-16,-99 0 15,-34 33 1,-32 0 0,-1-33-1,34 33 1,0-33-1,-1 33 1,67-33 0,-67 0-1,1 0 17,0 33-17,32-66 1,1 33-1,33 0-15</inkml:trace>
  <inkml:trace contextRef="#ctx0" brushRef="#br0" timeOffset="73466.7">20538 5424 0,'-33'33'109,"0"0"-77,0 0-32,0 0 15,0 0-15,-33 33 16,-67 67-1,34-1-15</inkml:trace>
  <inkml:trace contextRef="#ctx0" brushRef="#br0" timeOffset="73833.68">19976 5523 0,'0'0'0,"0"-33"32,0 66 30,0 0-62,33 0 16,-33 0-16,0 0 15,33 34 1,66-1 0,-66 0-1,34 0 1,-1 33-1</inkml:trace>
  <inkml:trace contextRef="#ctx0" brushRef="#br0" timeOffset="74083.68">19910 5821 0,'0'-33'0,"33"33"78,0 0-62,0 0-1,99 33-15</inkml:trace>
  <inkml:trace contextRef="#ctx0" brushRef="#br0" timeOffset="75566.66">19348 6251 0,'0'-33'16,"0"0"46,33 33-46,0 0-1,0 0-15,33 33 16,66 0 0,1 66-1,-34 33 1,0 1 0,-33-1-1,33 0 1,-32 0-1,-1-32 1,-33-1 0,-33-33-1,0 0 1,0 0 0,-33-33-1,0 67 16,0-34-15,-34 0 0,34 0-1,-33-33 1,0 33 0,33-33-1,-33 0-15</inkml:trace>
  <inkml:trace contextRef="#ctx0" brushRef="#br0" timeOffset="76333.64">19877 7474 0,'-33'0'63,"33"34"-48,0-1 1,-33 0-1,33 0-15,-33 0 16,0 33 0,-1 33-1,1 0 1,0-65 0,33 32-1,0-33 16,0 0 63,33-33-78,0 0-1,1 0 1,-1 0-16,0 0 0,0 0 16,33 0-1,66-33 1,-33 0 0,1 33-1,-67 0 1,0 0-1</inkml:trace>
  <inkml:trace contextRef="#ctx0" brushRef="#br0" timeOffset="116466.93">11377 12303 0,'0'0'16,"-33"0"-16,33 33 63,0 0 15,0 0-63,0-66 17,33 33-17,-66 0-15,33-33 16,0 0 15</inkml:trace>
  <inkml:trace contextRef="#ctx0" brushRef="#br0" timeOffset="117629.9">16867 12105 0,'33'0'16,"-33"-33"15,33 33-15,-33 33 62,-33-33-63,33 33 1,0 0 0,0 0 15,33-33-15,0-33-1,0 33 1,-33-33-16,0 0 15,-33 33 17,33-33-32,-33 33 15</inkml:trace>
  <inkml:trace contextRef="#ctx0" brushRef="#br0" timeOffset="118476.89">22291 11972 0,'0'-33'31,"-33"33"-15,33-33 0,0 66 15,-33-33-16,0 0 1,33 33-16,0 0 31,33-66 16,-33 0-31,-33 33 15</inkml:trace>
  <inkml:trace contextRef="#ctx0" brushRef="#br0" timeOffset="129809.69">14155 8698 0,'-33'0'78,"0"-33"-47,0 33-15,-33-99 15,33 99-31,33-33 0,-33 33 16,0 0-16,33-33 16,-33 33-16,-1 0 0,34-33 15,-33 33-15,0 0 16,0 0-1,0 0-15,33 33 16,-33-33-16,0 0 16,0 0-16,0 0 0,0 33 15,0-33-15,0 0 16,0 0 0,33 33-16,-33-33 0,-67 66 46,100-33-46,-33-33 16,33 33-16,0 0 0,-33-33 16,33 33-16,0 0 15,0 0-15,0 1 16,0-1-16,0 0 16,0 0-1,0 0-15,0 0 0,33 0 16,-33 0-1,0 0-15,33-33 16,-33 33-16,33-33 0,0 33 16,1-33-1,-1 33-15,0-33 16,0 0-16,-33 33 0,33-33 16,0 0-16,0 0 0,0 0 15,0 0-15,0 33 0,0-33 16,0 0-16,-33-33 15,33 33-15,0 0 16,1 0-16,-1 0 0,0 0 16,0 0-16,-33-33 15,33 33-15,0 0 0,0 0 16,-33-33-16,33 33 0,0-33 16,0 33-16,-33-33 15,33 33-15,-33-33 16,33 0-16,-33 0 15,0 0 1,33 0-16,-33 0 16,0 0-16,-33 0 15,33-1-15,0 1 0,0 0 16,0 0-16,-33 33 0,33-33 16,0 0-16,-33 33 15,0-33-15</inkml:trace>
  <inkml:trace contextRef="#ctx0" brushRef="#br0" timeOffset="147666.37">20108 8764 0,'-33'-33'16,"0"33"15,33-33-15,-33 33-16,0 0 16,33-33-16,-33 33 15,33-33-15,-33 33 31,33-33-15,-33 33-16,0-33 16,0 0-16,0 33 0,0-33 15,-1 0-15,1 33 16,0 0 0,0 0-16,33-33 15,-33 33 1,0 0-16,0-33 0,0 33 15,0-34-15,0 34 16,0 0-16,0-33 16,0 33-16,0 0 15,-1 0-15,1 0 16,0 0-16,0 0 16,0 0-16,0 0 15,0 0 1,0 0-16,33 33 15,-33-33-15,0 0 0,0 0 16,0 0 0,33 34-16,-33-34 0,-1 0 15,34 33-15,-33-33 16,0 0-16,33 33 0,-33-33 16,0 0-16,33 33 15,-33-33-15,0 33 16,0 0-1,33 0 1,-33-33-16,33 33 16,0 0-16,0 0 15,-33-33-15,33 33 0,0 0 16,0 0-16,0 0 16,0 1-16,0-1 15,0 0-15,0 0 16,33 0-1,-33 0-15,33-33 16,-33 33-16,33 0 0,0-33 16,-33 33-16,33-33 15,-33 33-15,33-33 0,0 33 0,0-33 16,0 33-16,1-33 16,-34 33-16,33-33 0,0 0 15,0 33-15,0-33 16,0 0-16,-33 34 0,33-34 15,0 0-15,0 33 0,33-33 16,-33 33-16,100-33 31,-100 0-31,0 0 0,0 0 16,132 0 15,-132 0-31,0 0 16,0 0-16,-33-33 0,34 33 15,-1 0-15,0 0 0,0 0 16,-33-33-16,33 33 0,0 0 16,-33-34-16,33 34 15,0-33-15,0 33 0,-33-33 16,33 33-16,0 0 0,-33-33 16,33 33-16,0-33 15,0 0-15,-33 0 16,34 33-16,-34-33 15,0 0-15,33 33 16,-33-33-16,0 0 0,0 0 16,0 0-16,0 0 15,0-1-15,0 1 16,-33 33-16,33-33 0,-34 0 16,34 0-16,-66 0 15</inkml:trace>
  <inkml:trace contextRef="#ctx0" brushRef="#br0" timeOffset="158935.18">14221 8797 0,'-33'-33'94,"0"33"-32,0 33-46,0 0 0,33 1-16,0-1 15,33-33 17,0 0-17,-33-33-15,33 33 16,-33-34-16,33-32 31,-33 33-31,0 0 16,-33 33 15,33 33-15,-33-33-16,0 0 31,33 33-31,0 0 0,-33-33 15,33 33-15,0 1 16,33-34 0,0 0-1,0-34 1,-33 1 0,0 0 15</inkml:trace>
  <inkml:trace contextRef="#ctx0" brushRef="#br0" timeOffset="160414.15">14254 8897 0,'34'-33'141,"-1"33"-126,33-34 1,0 1-1,0 0-15,0 33 0,33-33 0,-32 0 16,-1 0-16,33 0 0,-33 33 0,-33-33 16,0 33-16,0-33 0,66 0 15,-65 33-15,32-33 16,0 33-16,-33-33 0,0 33 16,0 0-16,0-33 0,0 33 0,0-33 15,0 33-15,0 0 0,0-34 0,1 34 16,-1 0-16,0-33 0,0 33 15,0 0-15,0-33 0,33 33 0,-33-33 16,0 33-16,0 0 0,0-33 0,34 33 16,-34 0-16,0-33 0,0 33 0,33 0 15,-33-33-15,0 33 0,0 0 0,33-33 0,-33 33 16,0 0-16,67-33 16,-67 33-16,33-33 0,-33 33 15,0-33-15,0 33 0,0 0 0,0-33 16,0 33-16,0 0 0,0-33 15,0 33-15,1 0 16,-34-33-16,33 33 0,0 0 0,0-34 16,0 34-16,0-33 0,0 33 0,0 0 15,0 0-15,0-33 0,0 33 16,0 0-16,0 0 0,0 0 0,1 0 16,-1 0-16,0 0 0,0 0 0,0 0 15,0 0-15,0 0 16,33 0-16,-33 0 0,0 0 0,0 0 15,0-33-15,1 33 0,-1 0 0,0 0 16,33 0-16,-33 0 0,0 0 16,33 0-16,-33 0 15,0 0-15,0 0 0,0 0 0,0 0 16,1 0-16,-1 33 0,0-33 16,0 0-16,0 0 15,0 0-15,0 0 0,0 0 16,0 0-16,0 0 0,0 0 15,0 33-15,0-33 16,0 33-16,1-33 16,-34 34-16,33-34 0,-33 33 0,33-33 15,-33 33-15,33-33 16,0 33-16,-33 0 0,33-33 0,-33 33 0,33-33 16,-33 33-16,33-33 0,-33 33 0,33-33 15,-33 33-15,33-33 0,0 33 16,-33 0-16,0 0 15,33-33-15,-33 33 16,0 0 0,33-33-16,-33 34 15,34-34-15,-34 33 0,33 0 16,0 0 0,-33 0-1,33-33 1,-33 33-16,33-33 15,-33 33-15,0 0 16,33-33-16,-33 33 16,33 0-1,-33 0-15,33-33 16,-33 33-16,33 0 31,-33 0-15,33-33-16,-33 34 31,33-34 32</inkml:trace>
  <inkml:trace contextRef="#ctx0" brushRef="#br0" timeOffset="161363.13">19248 8665 0,'0'-33'16,"0"66"-16,34-33 109,-34 33-109,33-33 16,-33 33-1,33-33-15,-33 33 16,33-33-16,-33 33 0,33-33 16,-33 33-16,33-33 15,-33 34-15,33-34 16,-33 33 0,33-33-16,0 0 93,-33-33-15,33 33-78,-33-34 16,0 1-16,0 0 16,33 33-16,-33-33 0,0 0 0,0 0 15,0 0-15,0 0 0,33 33 16,-33-33-16,0 0 16,0 0-16,0 0 15,-33 33 48</inkml:trace>
  <inkml:trace contextRef="#ctx0" brushRef="#br0" timeOffset="168270">13527 11873 0,'0'33'78,"0"-66"-31,33 33-32,0 0-15,0 0 16,0 0-16,0 0 0,0 0 15,0 0-15,0 0 0,0-33 0,1 33 16,-1 0-16,0 0 0,0 0 47,-33 33-47,-33-66 47,0 33-32,0 0 17,-67 0-32,67-33 0,0 33 78,0 0-16</inkml:trace>
  <inkml:trace contextRef="#ctx0" brushRef="#br0" timeOffset="170664.96">19050 11807 0,'33'0'15,"0"0"48,0 0-48,0 0 1,0 0-16,0 0 16,1 0-16,-1 0 15,0 0-15,0-33 0,0 33 0,0 0 16,0 33-16,0-33 0,0 0 15,0 0-15,0 0 16,0 0 0,-66 0-1,0 0 17,0 0-17,0 0-15,0 0 16,0 0-1,0-33-15,0 33 16,0 0-16,0 0 16</inkml:trace>
  <inkml:trace contextRef="#ctx0" brushRef="#br0" timeOffset="177983.83">17826 7408 0,'-33'0'63,"0"-33"-17,0 33 17,0-33-32,-33 33-15,0-33 15,0 0 0,-34 0-15,34 0-16,-33 0 0,0 0 16,33 0-16,-34 0 0,67 0 0,-33 33 0,33-34 15,-33 34-15,33 0 16,0 0-16,0-33 15,0 33-15,0 0 16,0 0-16,-1 0 16,1 0-16,0 0 15,0 0-15,0 0 16,0 0-16,0 0 16,0 0-16,0 0 15,0 0-15,0 0 16,0 0-1,0 0-15,0 0 16,-1 0-16,34 33 16,-33-33-16,0 0 15,0 0-15,0 0 16,0 0-16,0 34 16,0-34-16,0 0 15,0 0 1,0 33-16,0-33 15,0 0 1,33 33-16,-34-33 0,34 33 31,-33 0-15,33 0 0,0 0-1,-33-33-15,33 33 16,0 0-16,0 0 15,0 0-15,-33-33 16,33 33-16,0 0 16,0 0-1,0 1-15,0-1 0,0 0 16,0 0-16,0 0 16,0 0-16,0 0 15,0 0-15,0 0 16,33-33-16,-33 33 15,0 0 1,33-33-16,-33 33 16,33-33-1,-33 33-15,0 1 16,34-34 0,-34 33-16,33-33 15,-33 33-15,33-33 0,-33 33 16,33-33-16,0 0 0,-33 33 0,66-33 15,-33 33 1,99 0 15,-99-33-31,-33 33 0,34-33 0,-1 0 16,0 0-16,0 33 16,0-33-16,0 0 15,66 33 1,-66-33-16,0 33 0,0-33 15,0 0-15,-33 33 16,33-33-16,1 0 0,-1 33 16,0-33-1,0 0-15,0 33 16,0-33-16,0 0 16,0 0-1,-33 34-15,33-34 0,0 0 16,0 0-16,0 0 15,-33 33-15,33-33 0,0 0 16,1 0-16,-1 0 16,0 0-16,0 0 15,0 0-15,0-33 16,0 33-16,0 0 0,0 0 16,0 0-16,0 0 15,-33-34-15,33 34 0,0 0 16,0 0-16,1 0 0,-1-33 15,0 33 1,0 0-16,0-33 0,0 33 16,0-33-1,0 33-15,-33-33 16,33 33-16,-33-33 0,33 0 16,-33 0-1,33 33-15,-33-33 0,0 0 16,33 33-16,-33-33 0,0 0 0,33 33 15,-33-33-15,0 0 0,0-1 16,34 1-16,-34 0 16,0 0-16,0 0 15,0 0-15,33 33 16,-33-33-16,0 0 16,0 0-16,0 0 0,-33 0 15,33 0-15,0 0 0,0-1 16,-34 34-16,34-33 0,-33 0 15,33 0-15,-33 33 0,33-33 0,-33 33 16,33-33-16,-33 33 0,-66-66 16</inkml:trace>
  <inkml:trace contextRef="#ctx0" brushRef="#br0" timeOffset="193591.55">17033 13891 0,'-34'-33'109,"34"-1"-93,-33 34-16,33-33 16,-33 0-16,0 0 0,0 0 15,0 0-15,33 0 16,-33 33-16,33-33 0,-33 33 0,33-33 16,-33 33-16,33-33 0,-33 33 15,0 0 1,0 0-16,33-33 0,-33 33 0,0 0 15,-1 0-15,1 33 16,0-33-16,0 0 0,0 33 16,0-33-16,0 0 15,33 33-15,-33-33 0,0 0 0,33 33 16,-33-33-16,0 0 16,33 33-16,-66 0 0,33-33 15,-1 33-15,1-33 16,33 33-16,-33-33 0,0 33 0,33 0 15,-33-33-15,0 34 0,33-1 16,-33-33-16,33 33 16,-33 0-16,33 0 15,-33-33-15,33 33 0,0 0 16,-33 0 0,33 0-16,0 0 15,0 0-15,0 0 16,0 0-16,0 1 15,0-1 1,0 0-16,66 33 31,-66-33-31,33 0 16,-33 0-16,33-33 0,-33 33 16,33-33-16,-33 33 0,33 0 15,-33 0-15,33-33 0,-33 33 16,33-33-16,-33 33 0,33-33 15,-33 34-15,34-34 16,-1 33-16,0 0 0,0 0 16,0-33-16,-33 33 0,33-33 15,-33 33-15,33-33 0,-33 33 16,33-33-16,0 33 0,0-33 16,0 33-16,0-33 15,0 0-15,0 33 16,1-33-16,-1 0 15,0 0-15,0-33 16,0 33-16,66-33 31,-66 33-31,-33-33 0,33 33 16,0-33-16,33 0 16,-66 0-16,33 33 15,1-66-15,-1 33 16,-33-1-16,33 1 15,-33 0-15,0 0 0,33 0 16,-33 0-16,0 0 0,33 0 16,-33 0-16,0 0 0,0 0 15,33 0-15,-33 0 16,0 0-16,-33-34 16,33 34-16,0 0 0,0 0 0,-33 33 15,33-33-15,-33 0 0,33 0 0,0 0 16,-33 33-16,33-33 0,-33 0 15,33 0 1,-100 0-16</inkml:trace>
  <inkml:trace contextRef="#ctx0" brushRef="#br0" timeOffset="208462.29">6615 15677 0,'0'0'0,"-33"0"47,33-34-47,0 1 16,-34 33 0,1 0 15,33 33-16,-33-33 1,0 100 0,0-100-16,33 66 15,0-33-15,0 0 16,66-33 0,0 0-1,34-33 1,-67-33-1,-33 33 1,-33-33 0,-33 32-1,-1 34 17,1 0-32,33 0 15,33 67 16</inkml:trace>
  <inkml:trace contextRef="#ctx0" brushRef="#br0" timeOffset="209229.28">11311 15478 0,'0'-33'31,"-33"33"-31,33 33 16,-33-33-1,0 33 1,0 33-1,33-33 1,0 34 0,33-34-1,0-33-15,33-33 16,-33 33 0,-33-34-16,33-32 15,-33 33 16,-66 0-15,-33 0-16</inkml:trace>
  <inkml:trace contextRef="#ctx0" brushRef="#br0" timeOffset="211363.24">9558 16107 0,'0'0'0,"-33"-34"0,0 34 32,33-33-32,-33 0 15,-66 0 1,32-33 15,-32 33-15,0 33-1,0 0 1,-33 0 0,-1 66-1,34 0 1,0 67-1,99-100-15,-66 132 16,66-132-16,0 132 16,0 34-1,0-67 1,99 0 0,-33-32-1,33-34 1,34 0 15,65-99-15,-165 33-16,165-66 15,-164 33-15,98-67 16,33-98 0,-99 33-1,-33-34 1,-99-32-1,-33 32 1,-199-65 0</inkml:trace>
  <inkml:trace contextRef="#ctx0" brushRef="#br0" timeOffset="214645.18">16636 15544 0,'-33'0'32,"0"0"-1,33 33-31,-67-33 31,34 66-15,0 1-1,33-1 1,0 0 0,66-66-1,1-33 1,-34-33-1,0 0 1,-66 32 0,0 1-1,-67 66-15</inkml:trace>
  <inkml:trace contextRef="#ctx0" brushRef="#br0" timeOffset="-214095.57">13924 15710 0,'0'0'0,"0"-33"0,-33 33 16,33-34-1,-33 1 1,-67 33 0,1 0-1,0 67 1,0 65 0,66-99-16,-67 99 15,67-99-15,-33 133 31,0 65-15,66 34 0,66-133-1,66 33 1,34-65 0,-1-100-1,100-33 1,-34-100-1,-98-32 1,-100-34 0,-99 34-1,-166-66 1</inkml:trace>
  <inkml:trace contextRef="#ctx0" brushRef="#br0" timeOffset="-193885.92">5192 15610 0,'0'0'0,"0"-33"15,0 0-15,0 0 16,0 0-16,0 0 31,0 0-31,0 0 16,0 0-16,-33 0 16,33 0-1,-33 33 1,33-33-1,-33 33 1,33-33 0,0 66-1,-33 66 1,0 132 0,33 34-1,0 99 16,33 99-31,0-33 16,66-100 0,-65-65 15,-1-199-31,0 166 16,0-166-16,0 99 15,33 67 1,0-1-1,-33 1 1,0 32 0,0 67-1,0-66 1,0-1 0,67 100-1,-67-132 1,66 32-1,-66-99 1,0 67 15,0-34-15,-33 67 0,33-100-1,0 67 1,-33-166-16,33 99 15,-33-98-15,0 32 16,0 0-16,0 66 0</inkml:trace>
  <inkml:trace contextRef="#ctx0" brushRef="#br0" timeOffset="-189871.99">4994 15346 0,'33'0'0,"0"0"47,0-33-31,0 33-16,0 0 15,67-33 1,65 0 0,33 0-1,-165-1-15,133 1 16,-100 33-16,132-33 16,-98 0-16,65 33 15,-99 0-15,-33 0 16,133 0-16,98 0 15,1 0 1,-199-33-16,298 0 31,-298 33-31,132 0 16,34 0 0,-34 0-1,67 33 1,-1-33-1,-32 0 1,-166 0-16,132 33 16,-164-33-16,164 33 15,0 33 1,-32-66 0,32 34-1,1-34 16,32 33-31,1 0 16,-1-33 0,1 33 15,32-33-15,199 0-1,-231 0 1,132 0-1,-1 0 1,-65-33 0,66 33-1,-100 0 1,-32 0 0,33 33-1,-67-33 1,-132 0-16,133 0 15,-166-33-15,132 66 16,0-33 15,-32 0-15,32 0 0,0 33-1,-132-33-15,133 0 16,-133 0-16,132 0 15,34 0 1,-67 33 0,33-33-1,1 33 1,-67-33 0,33 0-1,-66 0 16,1-33-31,-1 33 16,-66-33 0,33 33 15,-33 33 0,33-33-15,-33 33-1,0 66 1,33 0 0,-33-66-16,0 100 15,0-100-15,0 99 16,-33 67 0,33 164-1,0-98 1,-33-67-1,33-131-15,0 131 16,0-165-16,0 132 31,0 34-15,0 32 0,0-65-1,0 32 1,-33-32-1,33-1 1,0-33 0,33 0-1,0 34 1,0-67 0,-33 33-1,0 1 1,0 32-1,0 67 1,0-1 0,0-33 15,0 1-15,0-67-1,0 34 1,33 32-1,-33-66 1,33 34 0,0-1-1,-33 0 1,0-132-16,33 67 16,-33-67-16,0 132 15,33-33 1,-33 34-1,0-1 1,0-66 15,0 1-31,-33-34 32,33-33-32,0 33 15,-33-66-15,33 33 16,0 66-1,0-33 1,-33 1 0,33-34-1,-33 0 1,0-33 0,0 33-1,0-33 1,-33 33-1,-1-33 1,-32 33 0,66-33-1,-66 0 1,66 0-16,-66 33 16,-1-33-1,-98 0 1,165 0-16,-99 33 15,66-33-15,-67 33 16,-32 0 0,33-33-1,65 33 1,1 0 0,-99 0-1,33 0 1,99-33-16,-67 0 15,67 34-15,0-34 16,-66 33-16,0 0 31,0 33-15,-34 0 0,34-33-1,0 33 1,0 0-1,32-33 1,1 34 0,0-1-1,-33-33 1,0 0 0,66-33-16,-67 33 15,67-33-15,-33 33 16,-66-33-1,0 33 1,-1-33 0,-32 33-1,0 0 17,32 0-17,34-33 1,-66 33-1,-1 0 1,1-33 0,33 34-1,-1-68 1,-65 34 0,0-33-1,164 33-15,-131-33 16,132 0-16,0 33 15,-33-33-15,-67-33 16,-32 0 15,99 0-15,-66 0 0,-1-34-1,1-32 1,0 66-1,-34 0 1,-32-33 0,-33 32-1,65 1 1,133 66-16,-132-66 16,132 66-16,-34 0 0,-32-33 15,-66 33 16,99-33-31,-33 33 0,65 0 16,-98-33-16,0 0 16,0 0 15,32 33-15,1 0-1,0-33 1,-33 0-1,32 0 1,67 33-16,-66-67 16,66 67-16,0-33 0,-33 33 15,-33-33 1,-67 0 0,1 0-1,66 0 1,-1 0-1,1 0 1,66 33-16,0 0 31,0 0-31,-33-33 16,-33 33 0,33-33-1,-34 0 1,67 33-1,-33 0 1,0 0 0,0 66-16</inkml:trace>
  <inkml:trace contextRef="#ctx0" brushRef="#br0" timeOffset="-184873.08">32544 4729 0,'0'0'0,"-33"-33"0,33 0 16,-33 33-16,-34-66 15,-65-33 1,0 0 0,99 66-16,-133-67 15,133 67-15,-33 0 0,-66-33 16,0-33 0,-100 0-1,1-1 1,-67 34-1,-33 33 1,67 33 15,32 33-15,-99 0 0,133 34-1,-34-1 1,-32 0-1,65 33 1,1 0 0,-34 0-1,34 34 1,66-1 0,33 66-1,65-32 16,1-1-31,66 100 16,67-34 0,32-32-1,66 32 17,-32-65-17,98 65 1,-32-65-1,165 65 1,-133-132 0,100 0-1,-99-65 17,165-1-32,-166-33 15,67-67 1,-265 34-16,166-66 15,-199 66-15,198-66 16,1-33 15,-1-67-15,-65 1 0,-67-34-1,-99-65 1,-33-1-1,-100 0 1,1 67 0,-132-34-16</inkml:trace>
  <inkml:trace contextRef="#ctx0" brushRef="#br0" timeOffset="-179323.18">7276 17396 0,'-33'0'16,"33"-33"-1,0 0 1,-33 33-1,0-33 1,0 33 0,0-33-1,-33 33 1,32-33-16,-32 33 16,33 0-16,-66 33 15,0 0 1,0 33-1,-67 0 1,34 67 0,33-34-1,66-66-15,-100 99 32,133-99-32,-132 166 15,0 32 1,-1 1-1,67 32 1,0-32 0,66-34-1,0-131-15,0 164 16,0-165-16,33 166 16,-33 32-1,33 34 1,-33-67-1,0-164-15,33 131 16,-33-165-16,0 33 16,33 33-16,-33 133 31,34 66-31,-1-100 31,33 34-15,0-67-1,0-33 1,33-33 0,34 67-1,-1-67 1,0-33 0,-33-33-1,34 0 1,-34-33-1,-66 33 1,66-33-16,-66 0 16,33-33-16,34 0 15,-1-33 1,-66 33 0,99 0-1,-99 0-15,33 0 16,100-33-1,-133 33-15,66-67 16,-66 67-16,66-99 16,1-33-1,-100 98-15,66-131 16,-66 132-16,0 0 0,33-33 16,-33 32-16,33-230 15,-33-34 1,-33 66-1,33-65 1,-33-34 15,-33 165-31,-34-230 32,34 197-17,-33-33 1,-33-32-1,32 32 1,-65 1 0,0 98-1,-34 67 1,67 33 0,66 33-16,-133 0 15</inkml:trace>
  <inkml:trace contextRef="#ctx0" brushRef="#br0" timeOffset="-177641.22">16834 17661 0,'0'0'0,"0"-33"0,-33 0 16,0 0 0,0 0-1,0 0 1,-33-34-1,-34 34 1,-32 0 0,-33 66-1,-34 0 1,-65 100 0,98-1-1,-65 133 1,99-1-1,-1 166 1,67-132 0,0 66-1,33-34 1,33 34 15,0-66-15,0 33-1,33-1 1,33 1 0,0-66-1,-33-67 1,34 33 0,32-32-1,0-34 1,0-32-1,33-1 1,-32-33 15,32-33-31,100 0 16,-67-66 15,99-33-15,-65-33-1,-34-33 1,34-66 0,-67-1-1,-33-32 1,0-67 0,1 34-1,-34-133 1,0 66-1,-66 34 1,0 198-16,0-331 16,-33 297-1,0-164-15,-66-166 16,-34 99 15,1-33-15,0 133-1,-1-34 1,34 1-16</inkml:trace>
  <inkml:trace contextRef="#ctx0" brushRef="#br0" timeOffset="-166391.41">19579 17165 0,'-33'-33'0,"66"66"0,-99-66 0,66 0 0,-33 33 16,0 0-16,0-33 16,-66-34-1,-34 34 1,1-33-1,-33 33 1,32 66 0,100-33-16,-99 0 15,99 33-15,-66 33 16,66-32-16,-67 32 31,67-33-31,-33 99 16,0 66-1,33-32 1,33-133-16,33 66 16,-33-66-16,66 100 15,33-1 1,100 66 0,-1-65-1,-132-133-15,232 66 16,-232-66-16,33 0 0,100-33 15,99-133 1,-199 67 0,0-199-1,-99 67 1,-66-34 0,-33 67-1,-67 66 16,67 98-15,-66 1-16</inkml:trace>
  <inkml:trace contextRef="#ctx0" brushRef="#br0" timeOffset="-165242.43">25367 21927 0,'0'-33'15,"-33"33"1,33-33 0,-33 33-1,-33-33 1,-34 0 0,-65 33-1,0 33 1,-34 33-1,67 33 1,33 34 0,33 98-1,33 1 1,66-1 0,33-32-1,66-1 16,-99-165-31,99 66 16,-65-65-16,197 131 16,-65-99-1,-133-66-15,165 0 16,-165 0-16,67-66 16,32-99-1,-33-34 1,-66-165-1,-66 100 1,-99-67 0,-132 33-1</inkml:trace>
  <inkml:trace contextRef="#ctx0" brushRef="#br0" timeOffset="-157660.57">19348 18885 0,'-33'-33'31,"0"33"-31,33-34 0,-100-32 16,1 33 0,-66 0-1,-34 66 1,34 33 0,-34 34-1,1 65 16,66-33-15,99 67 0,66 32-1,66 1 1,33-67 0,133-33-1,-1-65 1,67-101-1,0-98 1,-100-66 0,-98-34-1,-133 166-15,66-132 16,-99 98 0,33 1-1,-133-66 1,-65 66-16,0 132 15</inkml:trace>
  <inkml:trace contextRef="#ctx0" brushRef="#br0" timeOffset="-156792.59">25896 18190 0,'0'0'0,"-33"0"0,33-33 0,0 0 16,-33 0 0,33 0-1,-33 0 1,-33-33 0,-33 33-1,-34-1 1,-32 68-1,-1 32 1,100-33-16,-33 33 16,66-33-16,-132 165 15,99-32 1,32-100-16,34 99 16,34-132-16,65 133 15,66-1 1,100-66 15,99-99-15,32-99-1,-131-99 1,-199-1 0,-66 133-16,-66-165 15,33 164-15,-132-131 16,-199 0-16</inkml:trace>
  <inkml:trace contextRef="#ctx0" brushRef="#br0" timeOffset="-155527.62">19579 20373 0,'-33'0'0,"66"0"0,-66-33 0,0 33 15,0 0 1,0 0-16,-66-33 16,66 33-16,0 0 0,-100 0 15,-32 0 1,-34 66-1,1 66 1,66 67 0,66 32-1,32 34 1,68-34 15,65 1-31,132-34 31,-165-165-31,133 33 16,-100-66-16,199-33 16,99-198-1,-133-34 1,-98-32 0,-166 32-1,-166 67 1,-32 65-1,-100 67 1</inkml:trace>
  <inkml:trace contextRef="#ctx0" brushRef="#br0" timeOffset="-154327.63">26061 19778 0,'0'0'0,"0"-33"0,-33 33 31,33-34-31,-33 34 16,0-33 0,-33 0-1,0 33 1,0 0 15,-33 0-31,-34 66 16,-32 34 15,33-34-15,-1 66-1,67 0 1,33 100 0,33-100-1,66 34 1,0-1-1,67 0 1,-1-65 0,66 32-1,67-99 1,-67-66 0,-131 0-16,164-33 15,-165 33 1,100-67-16,-67 1 31,33-99-15,-99-34-1,-99-66 1,-33 67 0,-166 66-1</inkml:trace>
  <inkml:trace contextRef="#ctx0" brushRef="#br0" timeOffset="-153193.65">19844 22093 0,'0'0'0,"-33"0"16,33-33-1,-33 33 1,-34-67 0,1 34-1,-33 0 1,99 0-16,-132 33 15,99 0-15,0 0 0,-67 33 16,-65 0 0,-66 34-1,32 32 1,67 0 0,99-66-16,-33 66 15,33-66-15,-1 67 16,68 32 15,32 66-15,99 34-1,100-67 1,32-66 0,-65-99-1,65-99 1,-131-66-1,-1-100 1,-132 34 0,-99-34-1,-33 100 1,-33-1 15,-67 67-31</inkml:trace>
  <inkml:trace contextRef="#ctx0" brushRef="#br0" timeOffset="-152007.68">26194 18025 0,'0'0'16,"0"-33"-16,0 0 0,0 0 15,0-34 1,0 1 15,-66 0-15,-34 33-1,1 0 1,-132 0 0,32 33-1,133 0-15,-66 33 16,66-33-16,-1 33 0,-98 33 15,132-33-15,-66 66 16,-67 166 0,133-67-1,0 1 1,99-1 15,67 1-31,65-34 16,67-33 15,-1-65-15,34-100-1,66-133 1,-166 1 0,-99-34-1,-99-65 1,-99 65-1,-66 1 1,-133 99 0</inkml:trace>
  <inkml:trace contextRef="#ctx0" brushRef="#br0" timeOffset="-149761.72">23316 15743 0,'0'0'0,"0"-33"15,-33 33 1,33-33-16,-33-1 15,0 1 17,-66-66-17,0 66 1,-34-66 0,1 33-1,99 66-15,-132-66 16,132 66-16,-166-33 15,1-1 1,-67 68 0,34 32-1,-1 0 1,199-66-16,-99 99 31,66-66-31,-133 99 0,67 1 16,-33 32-1,132-132 1,-34 99 0,34-98-16,-66 164 15,66-132 1,0 133 0,33-34-1,66-33 1,66 0-1,-32 1 1,65-1 0,33 0-1,-32-32 1,98-1 0,67-33-1,-265-33-15,133-33 16,-133 0-1,132 33 1,100-33 0,0-66-1,-67-66 1,34-100 0,-232 166-16,99-99 15,-99 98-15,0-32 0,33-33 16,-33-265-1,-66 99 1,-165 1 0</inkml:trace>
</inkml:ink>
</file>

<file path=ppt/ink/ink7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20:03:05.328"/>
    </inkml:context>
    <inkml:brush xml:id="br0">
      <inkml:brushProperty name="width" value="0.05292" units="cm"/>
      <inkml:brushProperty name="height" value="0.05292" units="cm"/>
      <inkml:brushProperty name="color" value="#002060"/>
    </inkml:brush>
  </inkml:definitions>
  <inkml:trace contextRef="#ctx0" brushRef="#br0">24739 15048 0,'0'0'0,"0"-33"0,-34 0 16,34 0 0,0 0-16,34-66 15,32 33 1,33-67-1,132 1 17,67 33-17,-66 0 1,-34 32 0,-99 34-1,-33 66 1,-66 0-16</inkml:trace>
  <inkml:trace contextRef="#ctx0" brushRef="#br0" timeOffset="447">25731 13858 0,'0'0'16,"0"-34"-1,33 34 32,33-33-47,0 33 16,99 33 0,1 34-1,-34 131 1,-132-66-1,-66 34 17,-66 98-32,32-65 31,-98 165-15</inkml:trace>
  <inkml:trace contextRef="#ctx0" brushRef="#br0" timeOffset="2129.98">27186 13428 0,'0'-33'16,"0"66"-16,0-100 15,0 34-15,0 0 16,0 0-16,-33 0 16,0-99-1,-33 33 1,-34 33 15,67 32-31,-264 134 16,131 65-1,1 67 1,165-34 0,66-66-1,166-33 1,65-165-1,-98-66 1,-34-99 0,-99 164-1,33-197 1,-99 198-16,34-100 16,-34-32-1,0 99-15,0-1 16,-34 67-16,34 0 0,-33 33 15,0-33 1,0 99 0,-33 133-1,0-34 1,66 1 0,0 65-1,33-66 1,33 1-1,0-67 17,-33-99-32,67 33 0,-67-33 15,99-66 1,-99 33-16,33-66 16,-33 66-16,33-67 15,-33-32 1,1 33-1,-34 66 1,0 66 0,-34 33-1,34-33-15,-33 99 16,33-99-16,0 0 16,0 67-16,0-67 0,33 0 31,-33 0-31,0 0 0,34 0 0,-1-33 0</inkml:trace>
  <inkml:trace contextRef="#ctx0" brushRef="#br0" timeOffset="2279.98">28013 12700 0,'-33'-33'16,"33"0"-16,0 99 31</inkml:trace>
  <inkml:trace contextRef="#ctx0" brushRef="#br0" timeOffset="2762.99">28211 13461 0,'0'-33'16,"33"33"-16,-33-33 16,0-1-1,33 1 1,33-165-1,-66 99 1,34 0 0,-34 65-1,33 68 1,-33 65 0,33 0-1,0-33 1,0 33-1,-33-66-15,0 34 16,0-34 0,0 33-16,0 33 31,33-33-15,0-66-1,66-66 1,0-33-1,1-100-15</inkml:trace>
  <inkml:trace contextRef="#ctx0" brushRef="#br0" timeOffset="3245.98">28972 13295 0,'33'0'63,"0"0"-48,0 0 1,-33-33-16,66 0 16,-33 0-1,0 0-15,0-33 16,-33 33-16,0-66 31,0 66-15,-66 33-16,-33 33 15,33 66 1,33-99-16,0 99 16,33-66-1,0 33 1,33 67 0,33-67-1,66-33 1,67-99-16</inkml:trace>
  <inkml:trace contextRef="#ctx0" brushRef="#br0" timeOffset="4001.97">29633 13031 0,'0'33'63,"33"-33"-47,-33 33-1,33-33 16,-33-33-31,34 33 16,-1-99 0,0 32-1,-33 1 1,-33 33 0,-34 33-1,-32 99 1,33 1-1,33-67-15,0 132 16,33-132 0,0 66-16,66 1 31,66-34-15,67-66-1,32-99 1,-65-67-1,-34-98 1,-66 32 0,-99-33-1,0 100 1,0 99 0,0 33-1,33 66-15,-33-33 16,0 33-16,33 0 15,-66 132 17,33-32-32,33 32 31,0-132-31,33 133 16,-33-133-16,33 132 15,33 0 1,0-32-16</inkml:trace>
  <inkml:trace contextRef="#ctx0" brushRef="#br0" timeOffset="4203.96">30196 13031 0,'33'0'47,"0"0"-32,-33 33 1,66-33-16,99 0 16</inkml:trace>
  <inkml:trace contextRef="#ctx0" brushRef="#br0" timeOffset="4700.96">30758 12998 0,'-33'0'15,"66"0"-15,-33 0 16,0 33-1,33-33 17,0 0-17,0 0-15,0 0 16,33 0 0,33-66-1,-32-1 1,-1-65-1,-66 66 1,0 0 0,-99 66-1,-1 33 1,1 66 0,0 67-1,99-133 1,0 66-16,0-66 0,0 33 15,33-33-15,66 33 16,-66-33 0,166-33-16,-1-33 31,34-99-31</inkml:trace>
  <inkml:trace contextRef="#ctx0" brushRef="#br0" timeOffset="5311.96">32345 12832 0,'33'-33'0,"-66"66"0,99-99 16,-66 33 15,0 0-15,0-66-16,-66 33 31,-33 33-15,-66 33-1,-1 66 1,1 66-1,33 33 1,99-32 0,132-1-1,99-99 1,1-66 0,198-331 15,-331 265-16,-66 33-15,33-33 0,0 32 16,-33 1-16,0-66 0,0-166 16,0 166 15,-33 33-15,0 99-1,33 99 1,-66 66-1,33 100 1,-1 0 0,-32 65-1,-33 133-15</inkml:trace>
  <inkml:trace contextRef="#ctx0" brushRef="#br0" timeOffset="6361.95">28244 14651 0,'0'0'0,"0"-33"0,0 0 16,-33 33-16,33-33 0,0 0 16,-99-66-1,33 99 1,-133-33 0,34 66-1,-100 99 1,133 33-1,99 34 17,33-133-32,99 99 0,-66-132 15,133 34 1,164-100 0,-65-67-1,-67-98 1,-98 33-1,-67-1 1,-66 100 0,0 66-1,0 66 1,33 0 0,-34 100-1,34 32 1,0 34-1,34 32 1,-1-65 0,-33-67 15,0 33-15,0-99-1,-33-32 1,-1-1-1,-32 0 1,0-33 0,-33-33-1,0-34 1,66 1 0,33-99-1,231-166 1</inkml:trace>
  <inkml:trace contextRef="#ctx0" brushRef="#br0" timeOffset="6861.95">28840 14420 0,'-33'0'16,"66"0"-16,-66 33 16,33 0 15,0 0-31,0 99 15,33 1 1,0-34 0,-33-66-16,66 66 31,-66-66-31,33 0 16,-33 0-1,33 0 1,-66-33-1,33-33 1,0-33 0,-33 0-1,0 0 1,66-66 0,33 32-1,99-65-15</inkml:trace>
  <inkml:trace contextRef="#ctx0" brushRef="#br0" timeOffset="7745.94">29567 14519 0,'0'-33'0,"0"66"0,0-99 16,33 66-1,-33-33-15,33 33 16,33 0 15,1 33-31,-34 66 16,0 0 15,-33 34-15,-33-34-1,-33-33 1,-1-66-1,34-66 1,66-33 0,0-100-1,1 133 1,-1 0 0,-33 99-1,0 33 1,33 66-1,0 1 17,33-34-32,66-99 31,-99 0-31,100-66 16,-100 66-16,33-33 0,-33 0 0,33-34 15,66-98 1,-32-66-1,-100 98 1,-34 1 0,1 99-16,0-33 15,0 66-15,33-33 16,-33 66 0,-33 66-1,33 66 1,0-32-1,33 164 1,33-98 0,-33-133-16,33 198 31,-33-197-31,0 197 16,33-98-1,-33 131 1,-33-131-16</inkml:trace>
  <inkml:trace contextRef="#ctx0" brushRef="#br0" timeOffset="8145.94">30559 14618 0,'0'-33'15,"0"66"-15,33-66 0,-33 0 16,34 33-16,-34-33 16,99 33-1,-33-33 1,132 99-1,-132 0 1,-32 0 0,-68 67-1,-32-34 1,33-66-16,-66 33 16,66-66-16,-33 33 31,-33-33-31,66 0 0,-1 0 0,1 0 0,-33-66 15,66 33 1,-33-165-16</inkml:trace>
  <inkml:trace contextRef="#ctx0" brushRef="#br0" timeOffset="8700.93">31485 13891 0,'0'33'31,"0"0"-15,0 0-16,0 0 15,-33 33-15,0 133 32,0-166-32,0 99 0,33-99 15,-33 132 1,33 1 0,-33-67-1,33-132 1,33-33-1,-33 33 1,66-166 0,0 34-1,0 66 1,1 99 0,32 0-1,-33 66 1,33 99-1,-66 0 1,-66 34 0,0-166-16,-33 132 31,-33-65-31</inkml:trace>
</inkml:ink>
</file>

<file path=ppt/ink/ink7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26T18:15:27.145"/>
    </inkml:context>
    <inkml:brush xml:id="br0">
      <inkml:brushProperty name="width" value="0.05292" units="cm"/>
      <inkml:brushProperty name="height" value="0.05292" units="cm"/>
      <inkml:brushProperty name="color" value="#C00000"/>
    </inkml:brush>
  </inkml:definitions>
  <inkml:trace contextRef="#ctx0" brushRef="#br0">7210 3803 0,'-33'33'78,"0"-33"-63,0 34-15,0-34 16,0 33-16,-1 0 0,-32-33 0,-33 66 16,-33-33-1,0 0 1,98-33-1,-32-33 1,33 0 0,0 0-1,33-33 1,33 33 15,-33-1-31,99 1 16,-65 33-1,65-33 1,-33 66 0,0 0 15,33 1-31,-33 32 31,-33-33-15,1 0-16,-1 0 15,0-33-15,0 33 16,33 0 0,0-33-1,0 0 1,33-33 0,-32 0-1,-34-33 1,-33-33 15,0 32-31,-33 1 16,-67 0-1,34 33 1,-66 33 15,33 33-15,33 0-1,-34 66 1</inkml:trace>
  <inkml:trace contextRef="#ctx0" brushRef="#br0" timeOffset="1533">14552 3803 0,'0'0'0,"-33"0"16,0 0 31,33 33-31,-33-33-16,0 0 15,0 34 1,-100-1-1,67 0 1,-66-33 0,66 0-1,-33-33 1,66 0 0,-1-34-1,34 1 1,34 33-1,-1 0 1,0 0 0,33 33 15,0 33-31,33 0 31,-66 33-15,33-33-1,-32 34 1,32-34 0,0 33-1,0-33 1,0 0 0,33-33-1,-33-33 1,34 0-1,-34-33 1,-33-34 0,-66 34-1,33 33-15,-66-33 16,66 33 0,-33 0-1,-100 0 1,67 33-1,-66 66 1,33 0 0,-34 33-16</inkml:trace>
  <inkml:trace contextRef="#ctx0" brushRef="#br0" timeOffset="3316">5358 3903 0,'0'33'63,"33"-33"15,0 0-62,0 0-16,66 33 15,-33-33 1,1 0-1,-34 0 17,-66 0-32,-1 0 31,1 0-15,0 0-1,0 0 1,33-33-1,-33 33 1,0 0 0,0 0-1,33-33 1,-33 33 0</inkml:trace>
  <inkml:trace contextRef="#ctx0" brushRef="#br0" timeOffset="4926">15180 3770 0,'34'0'140,"-68"0"-77,68 0 31,-1 0-63,0 0-15,0 0-1,0 0 1,0 0-16,0 0 15,-33 33 48</inkml:trace>
  <inkml:trace contextRef="#ctx0" brushRef="#br0" timeOffset="5349">15247 3638 0,'-33'-33'0,"66"33"47,-33-33-31,0 66 30,0 0-30,0 0 0,0 0-1,0 0-15,0 0 16,33 0-16,-33 34 16,0-34-1,0 0 1,33-33-16</inkml:trace>
  <inkml:trace contextRef="#ctx0" brushRef="#br0" timeOffset="11032">16768 5192 0,'-33'0'156,"0"0"-140,0 0 0,0 0-16,0 0 15,0 0-15,-34 0 16,34-33-16,0 33 15,-66 0 1,0-33 0,0 0-1,-1 33 1,1 0 0,33-33-1,0 33 1,33 0-1,-33 0 1,33-33 0,-1 33-1,1 0 32,0 0-31,66 0 31</inkml:trace>
  <inkml:trace contextRef="#ctx0" brushRef="#br0" timeOffset="11698">15743 4729 0,'33'0'16,"0"0"15,-66 0 0,33 33-15,-33 1-16,-33 32 16,-1 33-1,34-66 1,0 0 15,33 0-15,0 0-1,-33-33 1,66 0 31,0 0 0,0 33-32,0-33 1,1 0-16,65 33 16,0-33-1,0 33 1,-66 1 0</inkml:trace>
  <inkml:trace contextRef="#ctx0" brushRef="#br0" timeOffset="14266">17099 5226 0,'33'0'16,"0"0"77,0 0-93,-33 33 0,66-33 16,66 0 0,-32 33-1,-1-33 1,0 0 0,-33 0-1,33 0 1,-32 0-1,-34 0 1,33 0 0,-33 0-1,0 0 1,0 0 0,0 0 30</inkml:trace>
  <inkml:trace contextRef="#ctx0" brushRef="#br0" timeOffset="14815">18058 4994 0,'-33'0'31,"66"0"32,-33 33-48,33-33-15,-33 33 16,33-33-16,0 33 0,0 0 0,33 0 15,0 34 1,-33-34 0,-33 0 31,-33-33-32,0 0 1,33 33-1,-33 0 1,0-33-16,0 33 16,0-33-16,0 33 15,-33 0 1,0 33-16</inkml:trace>
  <inkml:trace contextRef="#ctx0" brushRef="#br0" timeOffset="22919">9459 4564 0,'33'0'94,"-33"33"-47,0 0-47,0 33 16,0-33-16,0 34 0,0-34 15,-33 33-15,33-33 16,0 0 15,0 0-15,0 0 31,0 0-32,0 0 1,0-66 46,33-66-62</inkml:trace>
  <inkml:trace contextRef="#ctx0" brushRef="#br0" timeOffset="23830">9525 4796 0,'33'0'110,"0"0"-110,0 33 15,0-33-15,0 0 16,100 33 0,-34-33-1,33 33 1,0-33 0,1 0-1,-34 0 1,0-33-1,0 33 1,1 0 0,-1 0-1,-33 0 1,0 0 0,0 0-1,-33 0 16,33 0-15,-32 0 0,-1 0-16,0 0 15,0 0-15,0 0 16,33 0 0,-33 0-1,66 0 1,-33 0-1,1 0 1,-1 0 0,-33 0-1,0 0 1,0 0 0,33-33-1,0 33 1,0 0 15,-33 0-15,1 0-1,32 0 1,-33 0 0</inkml:trace>
  <inkml:trace contextRef="#ctx0" brushRef="#br0" timeOffset="24569">12369 4531 0,'0'33'110,"-33"0"-95,33 0 1,0 0-16,0 0 0,-33 100 16,0-100 30,33 0-30,0 0 0,0 33-1,0-33 1,0 0-16</inkml:trace>
  <inkml:trace contextRef="#ctx0" brushRef="#br0" timeOffset="24897">12039 4762 0,'-34'0'32,"34"-33"-17,0 66 32,34-33-31,-1 0-16,0 0 15,0 0-15,0 34 0,0-34 16,0 0-16,66 33 16</inkml:trace>
  <inkml:trace contextRef="#ctx0" brushRef="#br0" timeOffset="46763">21200 3175 0,'0'33'94,"33"-33"-94,-33 33 16,0 0-16,66 100 15,0-1 1,-33-33 0,-33-66-16,33 33 15,0-33 1,-33 0-1,33-33 1,-33-33-16,33 33 16,1-66 15,-1 33-15,33-33-1,0 0 1,-33 33-16,33 0 15,-33 33-15,0-33 0,100-34 16,131-32 0,-98 33-1,32-33 1,-165 66-16,33-33 16,-33 66-16,33-33 15,-66-1 1</inkml:trace>
  <inkml:trace contextRef="#ctx0" brushRef="#br0" timeOffset="49464">10451 2117 0,'0'33'78,"-33"-33"-62,0 33-1,0-33 1,0 66 0,-33 0-1,33-33 1,-1 0-1,34 33 17,-33-33-32,0 1 31,33-1-15,0 0-1,0 33 1,33-33-1,-33 0 1,33-33 0,34 33-1,-1 0 1,0 0 0,0 0-1,33 0-15</inkml:trace>
  <inkml:trace contextRef="#ctx0" brushRef="#br0" timeOffset="50526.99">11410 2183 0,'33'0'47,"0"0"-32,0 0-15,0 0 16,34 33 0,65 0-1,-33 33 1,-66-66-16,0 66 15,0-66-15,-33 33 0,33 0 16,-33 34 0,0-1-1,0 0 1,-33 0 0,0-33-1,0 66 1,0-66-1,0-33 1,-33 33 0</inkml:trace>
  <inkml:trace contextRef="#ctx0" brushRef="#br0" timeOffset="61076">5722 4796 0,'0'-34'15,"0"68"32,33-1-31,0 0 0,0 0-1,0 0-15,0 0 16,33 33-1,0 33 1,-33-66 0,0-33-1,34 0 1,-1-66 0,33 0-1,132-132 1,100-1-1,-33 67 1,33 33 0,-199 33-1,-66 66 17,-99 0-32</inkml:trace>
  <inkml:trace contextRef="#ctx0" brushRef="#br0" timeOffset="65708">15643 8599 0,'34'0'125,"-1"0"-110,0 0-15,0 0 16,0 0-16,132 0 15,1 0 1,-34 0 0,-33 0-1,-33 0 17,0 0-17,34 0 1,-34 0-1,0 0 1,-33-33 0,33 33-1,-33 0 1,0 0 0</inkml:trace>
  <inkml:trace contextRef="#ctx0" brushRef="#br0" timeOffset="66591">15710 8334 0,'0'0'0,"-33"0"62,33 33-30,-34-33-32,34 34 31,-33-1-16,0 0 1,0 0 0,0 0-16,-66 99 15,33-66 1,33-33 15,33 0-15,0-66 46,33 33-46,0 0 15,-33 33-15,33-33-16,33 0 15,33 0 1,-33 0 0,1 0-1,-1 0 17,-33 33-17,66-33-15</inkml:trace>
  <inkml:trace contextRef="#ctx0" brushRef="#br0" timeOffset="67341">17562 8665 0,'-33'0'31,"66"0"63,33 0-94,0 33 16,66-33-16,34 33 15,-67-33 1,33 0-1,-33 0 1,-66 0 0,1 0-1,-1 0 1,-33 33 15</inkml:trace>
  <inkml:trace contextRef="#ctx0" brushRef="#br0" timeOffset="67807">18190 8367 0,'0'34'31,"-33"-34"-15,66 0-1,-33 33 1,0 0-1,33 0 1,66 33 0,1 0-1,-34 0 1,-33 0 0,-33-33-1,0 0 16,-33 1-15,33-1 0,-33 0-16,-33 0 15,-1 33 1</inkml:trace>
  <inkml:trace contextRef="#ctx0" brushRef="#br0" timeOffset="159870">9029 7011 0,'33'0'15,"-33"34"17,0-1 15,33-33-32,-33 33-15,0 0 16,33 0-1,0 0-15,0 0 32,0 0-17,0 0 1,-33-66 46,0 0-30,33 33-32,-33-33 15,34 33-15,-1-33 16,66-66 0,0 66-1,-33-34 1,-33 34-1,-33 66 32,0-66-15</inkml:trace>
  <inkml:trace contextRef="#ctx0" brushRef="#br0" timeOffset="160795">12601 7309 0,'0'0'0,"33"0"62,-33 33-46,0 0-1,33-33 1,-33 33 0,33-33-16,-33 33 15,33 0 1,0-33-1,-33-33 32,0 0-31,33 33-16,33-66 16,34 0-1,32 0 1,-66 33-1,0 0 17,-33 33-17</inkml:trace>
  <inkml:trace contextRef="#ctx0" brushRef="#br0" timeOffset="162594">9161 3903 0,'0'-33'94,"-33"33"0,33 33-48,0 0 1,33-33-31,0 0 0,-33-33-1,33 33 1,-66 0 15,33-33-31,-33 33 0,0 0 16,33 33-1,-33-33-15,33 33 16,33-33 31,0 0-32,-33-33 1,33 33-16,-33-33 31,0-1-15,-33 34 0,0 0-1,-33 34-15</inkml:trace>
  <inkml:trace contextRef="#ctx0" brushRef="#br0" timeOffset="163580">12700 3870 0,'-33'0'47,"33"33"-1,0 0-14,33-33 15,0 0-32,-33-33 1,33 33-16,-33-33 15,0-1 1,-33 34 0,0 0 31,33 34-32</inkml:trace>
  <inkml:trace contextRef="#ctx0" brushRef="#br0" timeOffset="178742">27417 10649 0,'34'0'110,"-34"34"-63,33-1-32,0 0-15,-33 0 0,99 99 16,-66-66-1,0-33 32,0 0-31,0 0 0,0 0-1,0-33 1,0 0-1,232-99 1,33 0 0,-100 0-1,-33 33 1,-98 33 0,-34 33-1,0 0-15,0-33 16,0 33-16</inkml:trace>
  <inkml:trace contextRef="#ctx0" brushRef="#br0" timeOffset="190191">16603 11741 0,'-33'0'0,"33"-33"16,-34 33-1,1 0 1,0 0 0,0 0-16,0 0 15,-33-33 1,-66 33-1,33 0 1,-1 0 0,-32 0-1,66 0 17,0 0-17,33 0 1,-34-33-1,34 33 17,0 0-1,33 33-15</inkml:trace>
  <inkml:trace contextRef="#ctx0" brushRef="#br0" timeOffset="190841">15875 11344 0,'-33'0'31,"0"0"0,0 0-31,0 0 16,0 33-16,0-33 15,-1 66 1,-32 0 0,33-33-1,-33 34 17,33-34-17,0 0 1,33 0-1,-33 0 1,33 0 31,33-33-16,0 33-15,0-33-16,0 0 15,-33 33-15,99-33 32,-32 33-32,65 0 15,0-33 1,-33 33 15,-32-33-31</inkml:trace>
  <inkml:trace contextRef="#ctx0" brushRef="#br0" timeOffset="191741.01">17429 11741 0,'33'0'79,"1"0"-64,-1 0-15,0 0 16,33 0-1,66 33 1,0-33 0,1-33-1,32 33 1,-33-33 0,-32 33-1,-67 0 1</inkml:trace>
  <inkml:trace contextRef="#ctx0" brushRef="#br0" timeOffset="192175">18289 11377 0,'33'0'78,"-33"33"-62,33-33-16,1 33 0,-1 0 15,-33 0-15,66 34 32,0 32-17,-66-33 1,0-33-1,-66 33 1,0-33 0,-1 0-1,-65 66-15</inkml:trace>
  <inkml:trace contextRef="#ctx0" brushRef="#br0" timeOffset="199287.99">11576 9062 0,'33'0'47,"0"0"15,-33 33-30,33-33-17,-33 33-15,33 0 16,0 0 0,33 0-1,-33 33 1,33-32-1,-66-1 1,0 0 0,0 33-1,0-33 17,0 0-17,-33-33 1,33 33-1,0 0 1,-33-33 0,33 33-1,-33 0 1,33 0 0</inkml:trace>
  <inkml:trace contextRef="#ctx0" brushRef="#br0" timeOffset="201513">10319 8996 0,'0'-33'125,"-33"33"-94,0-33-15,0 33-16,-1 0 15,1 0 1,0 33 47,0-33-1,0 0-31,33 33 32,0 0-1,0 0-30,0 0-17,0 0 16,0 33 1,0-33-1,33 33-15,-33-32-16,0 32 15,33 33-15,-33-66 31,0 0-15,0 0 0,0 0-1,0 0 1,0 0 15,0 0-15,0 1-1,33-34 17,-33 33-32,33-33 78,1 0-47,-1 0-15,0 0-1,0 0-15,0 0 16,33-33 0,-33 33 15,33 0-31,-33-34 15</inkml:trace>
  <inkml:trace contextRef="#ctx0" brushRef="#br0" timeOffset="202341">9426 10286 0,'0'33'93,"33"-33"-77,-33 33-16,33 0 16,-33 0-1,33 0-15,0 0 31,0 0-15,0 0 0,0-33 15,-33-33-15,33 33-1,0 0 1,1-66-1,32 33 1,33-33 0,0 0-1,-66 33 1,-66 33 31</inkml:trace>
  <inkml:trace contextRef="#ctx0" brushRef="#br0" timeOffset="211921.01">27318 13659 0,'0'0'0,"0"-33"15,33 33 1,-33 33 47,33 0-48,-33 0 1,0 0-1,33 0-15,-33 0 0,0 67 16,0-67 0,34 33-16,-1 0 15,0-66 1,66 0 0,66-66-1,-132 66-15,133-33 31,-133 0-31,165 0 16,1 0 0,-67 0-1,0-1 1</inkml:trace>
  <inkml:trace contextRef="#ctx0" brushRef="#br0" timeOffset="-210309.73">8698 12932 0,'0'-34'0,"-33"34"16,33-33-16,0 0 31,0 66 16,33 0-32,0 34 1,100 65 0,-34 0-1,0-33 1,-33-32-1,-33-67 1,-33-34 31,33 34-47,33-66 16,1-33-1,98-66 1,33-1-1,-65 100 17,-67 33-17,0 33 1,0 33-16</inkml:trace>
  <inkml:trace contextRef="#ctx0" brushRef="#br0" timeOffset="-201510.73">13328 15015 0,'0'-33'16,"-33"33"0,33-33-1,-33 33-15,33-33 16,0 66 31,-33-33-32,33 33-15,-33 0 32,33 0-17,33-33 1,33 99 0,34-165-1,-67 0 1,-33 33-1,-33 0 1,-1 33 0,-32 33-1,33 0 1,0 0 0,0 0-1,66 0 16,0-33-31,33-33 16,-33 0 0,-33 0 15,-33 0-15,0 33-1,0 0 1,0 33-16</inkml:trace>
  <inkml:trace contextRef="#ctx0" brushRef="#br0" timeOffset="-200810.73">15247 14916 0,'0'-33'15,"-33"33"1,33-33 15,-34 66-15,-32-33-1,33 66 1,33-33 0,0 0-1,33 0 1,33-66 0,1 0-1,-34 0 1,-33-33-1,-33 33 1,0 33 15,-34 0-15,34 33-16</inkml:trace>
  <inkml:trace contextRef="#ctx0" brushRef="#br0" timeOffset="-198011.73">20902 17099 0,'0'0'0,"33"0"15,-33 33 1,0 0 15,0 0 16,33-33-47,-33 33 16,66 33-1,-33-33 1,1 0 0,-1-66-1,33 0 1,66-66-1,66 0 1,1-1 0,-166 67-1,165-33 1,-131 33-16,32 0 16,0 0-1,-66 0 1,-33 99-16</inkml:trace>
  <inkml:trace contextRef="#ctx0" brushRef="#br0" timeOffset="-196478.73">18157 17231 0,'-33'0'15,"0"0"17,33 33-17,0 0 17,33-33-1,-33-33-16,33 33-15,-33-33 16,33 0 0,-33 0 15,-33 33-15,0 0-1,33 33 1,0 0-1,-33-33 1,33 33-16</inkml:trace>
  <inkml:trace contextRef="#ctx0" brushRef="#br0" timeOffset="-183612.73">13891 20373 0,'33'0'63,"0"-33"-48,0 33 1,0 0-16,0 0 16,0 0-16,66-33 15,-33 33 1,34 0-1,-1 0 1</inkml:trace>
  <inkml:trace contextRef="#ctx0" brushRef="#br0" timeOffset="-182923.73">15015 20075 0,'0'0'16,"-33"0"-1,0 0 1,33 33-1,-66 0 1,0 0 0,-34 34 15,-32-34-31,0-33 31,33 0-15,66-66-1,33 32 1,33-32 0,33 0-1,-33 66-15,33-66 16,-33 66-16,0 0 0,33 0 16,34 33-1,-34 0 1,66 66-1,-66-66 1,33 1 0,-33-68-1,-32-32 17,-1 0-17,-66-33 1,-34 0-1,-32 66 1,0 66 0,0 66-1,0 0 1,65 33 0</inkml:trace>
  <inkml:trace contextRef="#ctx0" brushRef="#br0" timeOffset="-182046.73">23019 19943 0,'0'33'31,"33"-33"-15,-33-33-16,33 33 31,0 0-31,0 0 16,0 0-16,33 0 15,67 0 1,-34 0-1,-33 0 1,-33 0 0,33 0-1,-33 0 1,-33 33 0</inkml:trace>
  <inkml:trace contextRef="#ctx0" brushRef="#br0" timeOffset="-181713.73">23449 19645 0,'0'0'0,"-33"0"15,33 33 64,0 0-64,0 1-15,0-1 0,33-33 16,-33 99-1,33 33 1,-33 0 0,33-32-16</inkml:trace>
  <inkml:trace contextRef="#ctx0" brushRef="#br0" timeOffset="-180963.73">24672 19745 0,'0'-34'31,"0"68"-31,-33-34 31,0 33-15,0-33 0,0 33-16,-66 0 15,-33 0 1,65-66-1,1 0 1,66 0-16,-33-34 16,33 34-1,33-33 1,-33 33-16,33 0 0,0 0 16,1 0-1,32 33 1,33 66-1,0 0 1,-33 0 0,0 67-1,1-67 1,32 0 0,0-66-1,0-33 1,33-66-1,-32-1 1,-67-65 0,-66 33-1,0 132 1,-34-66-16,34 66 16,-33 0-1,-66 0 1,0 66-1,32 33 1,1 33 0,99-32-16</inkml:trace>
  <inkml:trace contextRef="#ctx0" brushRef="#br0" timeOffset="-173997.72">18719 19480 0,'0'0'0,"-33"0"31,33-33-16,-33 33 1,33 33 0,-33-33-1,33 33 1,-33-33-16,33 66 16,0-33-1,0 0-15,33-33 31,0 0-15,0 0 0,-33-33-16,66-33 15,-66 33 1,0 0 15,0 0-15,-33 33-1,0 33 1</inkml:trace>
  <inkml:trace contextRef="#ctx0" brushRef="#br0" timeOffset="-170331.73">20571 19381 0,'-33'0'31,"0"0"31,33 33-62,-33-33 16,33 33 0,0 0-16,-33-33 15,33 66 1,33-33-1,0-33 17,-33-33-32,66 0 15,-33 0 1,-33 0 0,34 0 15,-68 0-16,34 0 1,-33 33 0,-33 33-1,33 0 1,33 0 0,33-33 30,-33-33-30,33 33 0,-66 0-1</inkml:trace>
  <inkml:trace contextRef="#ctx0" brushRef="#br0" timeOffset="-163160.74">21398 18256 0,'0'33'62,"0"0"-15,0 0-31,0 1-16,0-1 0,33 0 15,-33 66 1,33 33 0,0 0-1,-33-65 1,-33 32-1,33-66-15,-33 0 16,33 0-16,-33 33 16,0 0-1,-66 34 1,0-67 0,-34 33-1,67 0 16,0 0-15,0 0 0,33-33-1,0-33 1</inkml:trace>
  <inkml:trace contextRef="#ctx0" brushRef="#br0" timeOffset="-161099.74">20737 20571 0,'0'33'47,"0"-66"16,33 33-48,0 0 17,0-33-17,0 33-15,0 0 16,0 0-1,0 0 1,0-33-16,0 33 16,-66 0 156,0 0-141,0 33 0,0-33 0,0 0 1,0 0 14,0 0-14,0 0-1,66 0 16,0 0-32,0 0-15,0 0 0,0 0 16,33 0 0,-33 0-1,0 0 1,-66 0 31,0 0-32,0 0 1,33 33-16,-66-33 16,0 0-1,0 0 1,33 0 0,0 0-1,66 0 79,0 0-78,0 0-16,0 0 15,0 0 1,0 0-16,33 0 15,-33 0 1,0 33 0</inkml:trace>
  <inkml:trace contextRef="#ctx0" brushRef="#br0" timeOffset="-160632.74">21034 20373 0,'-33'0'0,"33"-33"31,0 66 16,33-33-31,-33 33 0,33-33-16,1 33 0,-1-33 15,33 33 1,-33 0 15,-66-33 0,0 0-15,-33 0 0,-1 33-1,34-33 1,33 33-1</inkml:trace>
  <inkml:trace contextRef="#ctx0" brushRef="#br0" timeOffset="-157707.74">20803 21101 0,'0'33'0,"33"-33"110,0-33-95,0 33-15,0 0 16,66-34-16,-32 34 31,-1 34-15,0-34-1,0 0 1,-33 0 0,33 0-1,-33 0 1,0 33-1,0-33 1,0 0 0,1 0-1,-1 33 1,33-66 0,0 33-1,-33 0 1,33 0 15,-33 0-15,33 0-1,-33 0 1,34 0 0,-34 0-1,33 0 1,-33 0-1,0 0 1,33 0 0,-33 0-1,33 33 1,-33-33 0,34 0-1,-1 0 1,-33 0 15,66 0-15,-66 0-1,33 0 1,-33 33 0,0-33-1,33 0 1,-32 0-1,32 0 1,0 0 0,0 33-1,0-33 1,33 0 0,-33 0-1,34 0 1,-34 0 15,0 0-15,33 0-1,-33 0 1,34 0 0,-34 33-1,0-33 1,-33 0-1,0 0 1,33 0 0,-33-33-1,0 33 1,0 0 0,0-33 15,-33 0-16,34 0 1,-34 0 0,0-34-1,0 34 1,0-33 0,0 33-1,0-66 1,33 33-1,-33 33-15,0 0 16,0-34 0,0 1-1,33 0 1,-33 0 0,33 33-1,-33 0-15,33 0 16,-33 0-1,33 0 17,-33 66-17</inkml:trace>
  <inkml:trace contextRef="#ctx0" brushRef="#br0" timeOffset="-156329.74">22390 22754 0,'0'0'0,"33"0"93,-33 33-93,34 0 16,-1 0-16,-33 0 16,33-33-16,0 100 15,0-34 1,0 33 0,0-66-1,0-33 95,-33-33-110,33 33 15,-33-33-15,66 0 16,133-99-1,-166 99-15,66-1 16,-66 1-16,199-66 16,32 0-1,-165 33 1,-33 33 0,-32 33-1,-68 0 141,34 33-140,-33-33 15</inkml:trace>
  <inkml:trace contextRef="#ctx0" brushRef="#br0" timeOffset="-150284.74">18918 20737 0,'-66'0'0,"32"0"47,1 0-31,33-33 0,-33 33 15,0 33 31,0-33-46,33 33 0,-33 0-1,66-33 48,0-33 46,-66 33-93,0 0 46,33 33-62,-33-33 31,66 0-15,-33-33 47,-33 33-63,-33 99 0</inkml:trace>
  <inkml:trace contextRef="#ctx0" brushRef="#br0" timeOffset="-149284.74">18818 21365 0,'-33'33'31,"33"0"-31,-33-33 16,0 0-1,-33 0 1,33 0 15,-33 0-15,0 33-1,0-33 1,-1 0 0,1 0-1,0 0 1,0 33-1,0-33 1,0 0 0,0 33-1,-1-33 1,1 0 0,0 0-1,-33 34 1,0-34-1,33 0 17,-1 33-17,-32-33 1,33 0 0,0 0-1,0 0 1,0 0-1,33 0 1,-34 0 0,1 0-1,33 0 1,0 0 0,33 33-1</inkml:trace>
  <inkml:trace contextRef="#ctx0" brushRef="#br0" timeOffset="-148784.74">17396 21167 0,'-33'0'0,"66"0"0,-66 33 16,0-33-16,33 33 15,-66 0 1,0 0 0,33 33-1,-66 0 1,-1 67-1,1-67 17,66-33-32,-33 33 15,33-33-15,0 0 16,0 0 0,66-33 15,0 0-16,0 33 1,66-33 0,0 0-1,-32 0 1,65 33 0,0 33-1</inkml:trace>
  <inkml:trace contextRef="#ctx0" brushRef="#br0" timeOffset="-147033.75">18719 23151 0,'-33'0'31,"66"0"0,-66 0 16,0 0-31,0 33-1,0-33 1,0 0 0,0 0-1,0 33 1,0-33 0,0 0-1,0 0 1,-1 0-1,1 0 1,0 0 0,0 0-1,0 0 1,0 0 0,0 0-1,-33 0 1,33 0-1,-33 0 17,33 0-17,0 0 1,-34 0 0,1 0-1,33 0 1,0 0-16,0 0 15,0 0-15,0 0 16,0 0 0,-33 0-1,33 0 1,-34 0 0,34 0-1,-33 0 1,33 0-1,0 0 17,0 0-17,-33 0 1,33 0 0,0 0-1,0 0 1,0 0-1,-1 0 17,1 0-17,0 0 1,0 0 0,33-33-1</inkml:trace>
  <inkml:trace contextRef="#ctx0" brushRef="#br0" timeOffset="-146133.74">17264 22853 0,'-33'0'47,"0"0"-31,33 33 0,-33-33-1,33 34 1,-33-34-16,0 33 15,0 33 1,-34 0 0,34-66-16,0 33 15,0 0-15,0-33 16,33 33-16,-33-33 16,0 33-1,0 0 16,0-33-31,0 0 32,33 33-17,-33-33 1,66 33 109,0-33-109,-33 33-1,33-33-15,0 0 16,0 34-1,0-34 1,0 0 0,0 0-16,0 0 15,67 0 1,-67 0 0,0 33-1,0-33 1</inkml:trace>
  <inkml:trace contextRef="#ctx0" brushRef="#br0" timeOffset="-144901.72">16437 21001 0,'-33'0'46,"33"33"-46,-33 0 32,0 1-17,0-34 1,33 33 0,-33-33-1,66 66 1</inkml:trace>
  <inkml:trace contextRef="#ctx0" brushRef="#br0" timeOffset="-144285.74">16801 21597 0,'0'0'0,"0"33"31,-33-33-15,0 0 0,0 0-1,33 33-15,-33-33 16,-66 0-1,-1 0 1,-65 33 0,33 0-1,-67-33 1,34-33 0,33 0-1,-1-33 1,34-1-1,-33-32 1,33 0 15,-1 33-15,34-33 0,-33 33-1,0-34 1,33 1-1,-34 0 1,67 0 0,-33-1-1,0 1 1,0 66 0,0 33-1</inkml:trace>
</inkml:ink>
</file>

<file path=ppt/ink/ink8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9:28:22.38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definitions>
  <inkml:trace contextRef="#ctx0" brushRef="#br0">7805 2348 0,'-33'0'188,"33"-33"-173,-33 33-15,33-33 16,-33 33 0,-33-33-16,33 33 15,0-33-15,0 33 0,0 0 0,-1 0 16,1 0-16,0 0 0,0 0 15,0 0 1,0 0-16,33 33 0,-33-33 16,33 33-1,-33-33-15,33 33 0,-33 0 16,33 0 0,-33 0-16,33 0 15,0 0-15,0 1 16,0-1-1,0 0-15,0 0 16,0 0-16,0 0 16,0 0-1,0 0-15,33-33 0,-33 33 0,0 0 16,0 0 0,0 0-16,0 0 15,33-33-15,-33 33 16,0 1-16,0-1 31,-33 0-15</inkml:trace>
  <inkml:trace contextRef="#ctx0" brushRef="#br0" timeOffset="299.98">7011 2745 0,'0'0'15,"34"0"63,-1 0-78,0-33 0,0 33 16,0 0-16,0 0 0,0 0 16,0 0-16</inkml:trace>
  <inkml:trace contextRef="#ctx0" brushRef="#br0" timeOffset="895.98">8301 2414 0,'-33'0'16,"0"0"31,0 33-32,0-33 1,33 33-16,-33 1 15,0-1 1,33 0-16,-33-33 0,33 33 0,0 0 16,-33-33-16,33 33 0,0 0 15,-33 0-15,33 0 16,0 0-16,0 0 0,0 0 16,0 0-16,0 0 15,0 1-15,0-1 0,33-33 16,-33 33-16,0 0 0,33-33 15,-33 33-15,33-33 0,-33 33 16,33-33-16,0 33 0,0-33 16,-33 33-16,33-33 0,0 0 15,0 33-15,33 0 0</inkml:trace>
  <inkml:trace contextRef="#ctx0" brushRef="#br0" timeOffset="1689.97">8434 2778 0,'0'-33'15,"33"33"32,0 0-16,0 0-15,0 33 0,0-33-16,-33 33 15,0 0 1,33-33-16,-33 33 0,-33-33 16,33 33-16,0 0 15,-33-33-15,33 34 16,0-1-16,-33-33 15,66 0 1,-33-33 0,33 33-1,-33-34-15,33 34 16,-33-33-16,33 33 0,-33-33 16,33 0-16,0 0 15,-33 0-15,33 0 16,-33 0-16,0 0 31,0 66 16,-33-33-31,33 33-16,-33-33 15,33 33-15,0 0 16,-33 0-1,33 0-15,33 0 16,-33 0 0,33 1-1,0-1-15,0-33 16,-33 33-16,33-33 0,1 0 16,-1 33-16,0-66 15,66 0-15</inkml:trace>
  <inkml:trace contextRef="#ctx0" brushRef="#br0" timeOffset="2127.96">8996 2414 0,'33'0'46,"-33"33"-30,33-33-16,0 0 16,-33 33-16,33-33 15,0 34-15,-33-1 16,33-33-16,-33 33 0,33-33 0,-33 33 16,33 0-16,0 0 0,-33 0 0,0 0 15,34-33-15,-34 33 0,0 0 0,33 33 16,-33-33-1,0 0-15,0 1 0,0-1 0,0 0 16,0 0-16,0 0 0,0 0 16,-67 99-16</inkml:trace>
  <inkml:trace contextRef="#ctx0" brushRef="#br0" timeOffset="3819.93">9955 2811 0,'0'0'0,"-33"0"32,66 0-1,0 0 0,0 0-31,0 0 16,0 0-1,0 0-15,0 0 0,0 0 16,1 0-16,-1 0 0,0 0 16,0 0-16,33 33 15</inkml:trace>
  <inkml:trace contextRef="#ctx0" brushRef="#br0" timeOffset="4122.92">9988 2977 0,'33'0'78,"0"0"-62,0 0-1,0 0-15,0 33 16,0-33-16,67 33 16</inkml:trace>
  <inkml:trace contextRef="#ctx0" brushRef="#br0" timeOffset="5118.89">10848 2778 0,'33'0'47,"0"0"-16,0 0-31,0 0 16,-33 33-16,33-33 15,0 33-15,0-33 16,-33 33-16,0 0 16,33-33-16,-33 33 15,0 1-15,0-1 16,0 0-16,-33 0 15,33 0-15,0 0 16,-33-33 0,66-33 15,-33 0-31,0 0 16,33 0-16,-33 0 15,34 33-15,-34-34 0,33 1 16,0 0-16,0 0 15,0 0 1,-33 0-16,33 33 16,-33-33-1,-33 33 1,0 0 15,33 33-15,-33-33-16,33 33 15,-33-33 1,33 33-16,-33 0 16,33 0-1,0 0-15,0 1 16,0-1 0,33-33-16,0 66 15,0-33-15,0-33 16,0 33-16,0-33 15,0 0-15,0 0 16,-33-33-16,33 33 0,33-66 0</inkml:trace>
  <inkml:trace contextRef="#ctx0" brushRef="#br0" timeOffset="5824.89">11410 2282 0,'-33'0'0,"66"0"0,-33-33 16,33 33 15,0 0-15,0 0-1,0 0 1,1 0-16,-1 0 16,-33 33-16,33 0 15,-33 0 1,0 0-16,-33 0 16,0 33-16,-1-66 15,34 34-15,-33-34 16,33 33-16,33-33 62,1 0-46,-1 0 0,0 0-16,-33-33 0,33 33 15,33 0-15</inkml:trace>
  <inkml:trace contextRef="#ctx0" brushRef="#br0" timeOffset="6249.88">11873 2877 0,'33'0'47,"-33"-33"-47,33 33 0,0 0 15,0 0-15,1 0 16,-1 0-16,0 0 15,0 0-15,0 0 0,0 33 16,33-33 0</inkml:trace>
  <inkml:trace contextRef="#ctx0" brushRef="#br0" timeOffset="6576.88">12039 2679 0,'33'0'47,"-33"33"-16,0 0-15,0 0-1,0 0-15,0 0 16,0 0-16,0 0 0,33-33 16,-33 33-16,0 1 0,0-1 15,0 0-15,0 0 0,0 66 16</inkml:trace>
  <inkml:trace contextRef="#ctx0" brushRef="#br0" timeOffset="7152.87">12535 2613 0,'0'33'31,"-33"-33"-31,33 33 16,-34-33-1,34 33-15,-33 0 16,33 0-16,0 0 16,0 0-1,33-33 1,-33 33-16,34-33 16,-1 0-1,-33 33-15,33-33 0,0 0 16,0 33-1,0-33-15,-33 34 16,33-34-16,0 33 16,-33 0-16,33-33 15,-33 33-15,0 0 16,0 0 15,0 0-31,-33 0 31,0-33-15,0 0 0,0 0-16,0 0 15,0 0-15,-33-66 0</inkml:trace>
  <inkml:trace contextRef="#ctx0" brushRef="#br0" timeOffset="7391.86">12568 2580 0,'33'0'46,"0"0"-30,-33-33-16,33 66 16,0-33-16,66 0 15</inkml:trace>
  <inkml:trace contextRef="#ctx0" brushRef="#br0" timeOffset="8224.84">12965 2811 0,'0'0'0,"33"-33"46,0 33-30,0 0 0,0 33-1,0-33-15,-33 33 16,33-33-16,0 33 0,0 0 16,-33 0-16,33 1 15,-33-1-15,0 0 16,0 0-16,-33 0 15,33 0-15,-33 0 16,0-33 0,33 33-16,-33-33 0,33-33 15,0 0 1,0 0 0,33 0-16,-33 0 15,33 0-15,0 0 0,-33-1 16,33 34-16,-33-33 0,33 33 15,0-33-15,0 33 16,-33-33-16,34 33 16,-34-33-16,-34 33 31,1 0 16,0 33-32,0 0-15,33 0 16,0 0 0,0 1-16,0-1 15,0 0-15,0 0 16,33 0-16,0 0 16,0 0-16,1 0 15,-1-33-15,0 0 0,0 33 0,0-33 16,0 0-16,0 0 0,-33-33 0,33 33 15,0 0-15,33-99 0</inkml:trace>
  <inkml:trace contextRef="#ctx0" brushRef="#br0" timeOffset="8760.84">13957 2910 0,'33'0'63,"0"0"-47,0 0-16,0 0 15,0 0 1,0 0-16,0 0 0,0 0 15,0 0-15,1 0 16,-1 0-16,0 0 16</inkml:trace>
  <inkml:trace contextRef="#ctx0" brushRef="#br0" timeOffset="9084.83">14122 2811 0,'0'-33'0,"-33"33"0,33 33 109,0 0-109,33-33 0,-33 33 16,0 0-16,0 0 15,33-33-15,-33 34 0,0-1 0,0 0 16,0 66-16</inkml:trace>
  <inkml:trace contextRef="#ctx0" brushRef="#br0" timeOffset="10741.8">14916 2547 0,'33'-33'16,"0"33"-16,0 0 31,-33-34-15,0 68 62,-33-34-78,0 0 0,33 33 0,-33-33 16,0 33-16,0 0 15,0-33-15,0 33 0,33 0 16,-33-33-16,33 33 0,-34 0 15,34 0 1,-33-33-16,33 33 0,0 0 16,0 0-16,0 0 15,33 0-15,-33 1 16,34-1-16,-1 0 16,0 0-16,0-33 15,-33 33-15,33-33 0,0 33 0,0-33 16,0 33-16,0-33 0,0 0 0,0 0 15,0 0-15,0 0 16,0-33-16,1 33 16,-34-33-16,0 0 0,33 0 15,-33 0-15,0 0 0,0-1 16,0 1-16,-33 33 0,33-33 16,-34 33-16,34-33 0,-33 33 15,0 0-15,0 0 16,0 0-16,0 33 15,0-33-15,0 0 16,33 33-16,-99 34 0</inkml:trace>
  <inkml:trace contextRef="#ctx0" brushRef="#br0" timeOffset="11187.8">15743 3175 0,'33'0'16,"0"0"-1,-33 33 1,33-33-16,0 0 16,0 0-16,-33 33 0,33-33 15,0 33-15,-33 0 16,0 0-16,0 0 16,-33 1-16,0-1 0,-66 99 15</inkml:trace>
  <inkml:trace contextRef="#ctx0" brushRef="#br0" timeOffset="12903.76">16999 2811 0,'0'0'0,"0"-33"15,0 0 1,0 0 0,0 0-1,-33 33-15,33-33 0,0 0 16,-33 33-16,0-33 15,0 33 1,0-33-16,0 33 16,0 0-16,0 0 15,0 0-15,0 0 0,0 0 16,0 0-16,0 33 16,-1-33-16,34 33 0,-33-33 15,0 33-15,33 0 0,-33-33 16,33 33-16,0 0 0,0 0 15,0 0-15,0 0 16,33-33-16,-33 33 0,33-33 0,-33 33 16,33-33-16,1 33 0,-1-33 0,0 34 15,0-34-15,0 0 0,0 0 0,0 33 16,0-33-16,0 0 0,0 0 0,0 0 16,0-33-16,0 33 0,0 0 0,1-34 15,-34 1-15,33 33 0,-33-33 16,0 0-16,33 33 15,-33-33-15,0 0 0,0 0 16,0 66 62,0 0-47,0 0-15,0 0-16,0 0 0,0 0 16,0 1-16,0-1 15,0 0-15,0 0 0,0 0 16,0 0-16,0 0 0,0 0 16,0 0-16,0 0 0,0 0 0,0 0 15,0 0-15,0 1 0,0-1 16,0 0-16,0 0 0,0 0 15,0 0-15,0 0 16,0 0-16,0 0 16,-33-33 15,0 0 0,33-33-31,-34 33 16,34-33-16,-33 33 0,33-33 15,-33 33-15,33-33 0,-33 33 0,33-33 16,-33 33-16,33-33 0,-33 33 16,33-33-16,0 0 0,0-1 15,0 1-15,33-99 16</inkml:trace>
  <inkml:trace contextRef="#ctx0" brushRef="#br0" timeOffset="13430.75">17661 2381 0,'-33'0'0,"0"33"32,0-33-17,33 33-15,-33-33 16,33 33-16,-33 1 0,-1-1 16,34 0-16,-33-33 15,33 33-15,0 0 0,-33-33 16,33 33-16,0 0 0,0 0 15,-33-33-15,33 33 0,0 0 0,0 0 16,33 0-16,-33 0 16,33 0-1,-33 1-15,33-34 0,1 33 16,-1 0-16,0 0 16,0-33-16,66 66 0</inkml:trace>
  <inkml:trace contextRef="#ctx0" brushRef="#br0" timeOffset="14155.74">17826 2646 0,'33'0'47,"0"0"-31,1 0-1,-1 0 1,-33 33-16,33-33 0,0 33 16,-33 0-1,0 0-15,0 0 16,0 0-16,0 0 16,0 0-16,-33 0 15,33-66 32,33 33-31,-33-33-16,33 33 15,-33-33-15,33 0 0,0 0 16,-33 0-16,33 33 0,-33-33 16,33 33-16,-33-33 15,0 0 16,-33 33 1,0 33-1,0-33-31,33 33 16,-33-33-16,33 33 15,-33 0-15,33 0 16,33 66 15,-33-66-31,33-33 0,0 34 16,0-34-16,0 0 0,-33 33 15,33-33-15,0 0 0,100-33 16</inkml:trace>
  <inkml:trace contextRef="#ctx0" brushRef="#br0" timeOffset="14555.74">18389 2381 0,'0'33'15,"33"-33"32,-33 33-47,33-33 16,-33 33-16,33-33 0,-33 34 15,33-34-15,-33 33 0,33 0 16,0 0-16,-33 0 0,33 0 16,-33 0-16,33 0 0,-33 0 15,0 0-15,33 0 0,-33 0 16,0 0-16,0 0 0,0 1 16,-33-1-16,-33 99 0</inkml:trace>
  <inkml:trace contextRef="#ctx0" brushRef="#br0" timeOffset="15028.73">18951 2712 0,'0'33'15,"33"-33"32,-33-33-47,33 33 16,0 0-1,0 0-15,0 33 16,0-33-16,0 0 0,0 0 16,0 0-16,1 0 15,-1 0-15,0 33 16</inkml:trace>
  <inkml:trace contextRef="#ctx0" brushRef="#br0" timeOffset="15332.72">18984 2877 0,'33'0'78,"0"0"-78,0 0 16,0 0-16,0 0 15,0 0-15,-33 33 16,33-33-16,0 0 0</inkml:trace>
  <inkml:trace contextRef="#ctx0" brushRef="#br0" timeOffset="17449.68">19745 2414 0,'33'0'93,"0"0"-93,0 33 16,0-33-16,0 33 16,0-33-16,-33 34 0,33-1 15,-33 0-15,33-33 16,-33 33-16,0 0 0,0 0 15,0 0-15,0 0 16,0 0 0,-33-33-16,33 33 15,0-66 1,0 0 15,0 0-15,0 0-16,0-66 31,33 99-31,-33-33 16,33 0-16,-33-1 15,33 34-15,-33-33 0,0 0 16,33 33-16,-33-33 16,0 0-1,0 66 16,-33-33-15,0 0 0,33 33-1,-33-33-15,33 33 16,-33-33-16,33 33 16,0 1-1,0-1-15,0 0 16,0 0-1,0 0-15,0 0 16,0 0 0,0 0-16,33-33 15,-33 33-15,33-33 0,0 33 16,0-33-16,0 0 16,0 0-16,1 0 0,-1 0 15,0 0-15,0 0 0,99-66 0</inkml:trace>
  <inkml:trace contextRef="#ctx0" brushRef="#br0" timeOffset="17906.68">20770 2712 0,'33'0'47,"-33"-33"-47,33 33 16,0 0-1,0 0 1,0 0-16,0 0 0,0 0 16,0 0-16,0 0 0,1 0 15,-1 0-15,-33 33 16,66-33-16</inkml:trace>
  <inkml:trace contextRef="#ctx0" brushRef="#br0" timeOffset="18244.68">20902 2514 0,'0'-34'0,"0"68"62,0-1-46,0 0 0,33-33-1,-33 33-15,0 0 0,0 0 16,0 0-16,33-33 0,-33 33 0,0 0 15,0 0-15,33 0 16,-33 0-16,33 33 0</inkml:trace>
  <inkml:trace contextRef="#ctx0" brushRef="#br0" timeOffset="18845.66">21564 2480 0,'0'-33'16,"33"33"0,0 0 15,-33-33-31,33 33 15,0 0-15,0 0 16,0 0-16,0 0 16,-33 33-16,33-33 0,0 33 15,-33 1 1,0-1-16,0 0 0,0 0 16,-33 0-16,33 0 15,-33-33-15,33 33 0,-33 0 0,0 0 16,0-33-16,33 33 0,-33 0 0,0-33 15,33 33-15,-33-33 0,0 0 16,33 33-16,33-33 47,0 0-47,0 0 16,0-33-16,0 33 15,0 0-15,0 0 0,0 0 16,0 0-16,0 0 0,0 0 15,67 0-15</inkml:trace>
  <inkml:trace contextRef="#ctx0" brushRef="#br0" timeOffset="21506.6">2381 4101 0,'0'-33'62,"33"33"-30,0 0-1,0 0-16,1 0-15,-1 0 0,0 0 16,0 0 0,0 0-16,0 33 15,-33 0 1,33-33-16,-33 33 0,0 0 16,0 0-1,0 0-15,0 0 16,0 1-16,-33-34 15,33 33-15,0 0 16,-33-33-16,33 33 16,-33-33-16,33 33 15,-33-33-15,0 33 16,0-33 0,-1 0-16,1 0 15,33-33 32,0 0-47,0 0 16,33 33-1,-33-33-15,0 0 16,34 33-16,-34-34 16,33 1-16,-33 0 15,33 33-15,-33-33 16,33 33-1,0 33 32,-33 0-15,33-33-32,-33 33 15,0 1 16,0-1-15,-33-33 0,33 33-16,0 0 15,0 0 1,-33-33-16,33 33 16,0 0-1,33-33 16,0 0-15,0 0 0,66-33-16</inkml:trace>
  <inkml:trace contextRef="#ctx0" brushRef="#br0" timeOffset="22024.6">3010 3969 0,'0'33'47,"33"-33"-31,-33 33-16,33 0 16,0 0-1,0 0-15,-33 0 0,33 0 16,0 0-16,-33 0 15,0 0-15,33 1 0,-33-1 0,0 0 16,0 0-16,0 0 0,0 0 16,0 0-16,0 0 0,0 0 15,0 0-15,0 0 0,-66 100 0</inkml:trace>
  <inkml:trace contextRef="#ctx0" brushRef="#br0" timeOffset="23016.58">2447 5159 0,'0'-33'16,"0"66"31,0 0-16,0 1-31,0-1 16,0 0 15,0 0-15,0 33-1,0-33-15,0 33 0,0-33 0,0 0 0,0 0 16,33 0-16,-33 0 0,0 1 0,0-1 31,0-66 0,0-1-31,34 1 16,-34 0-16,0 0 0,33 0 16,-33 0-16,33 33 0,0-33 15,0 33 1,0 0-1,0 0 17,-33 33-32,0 0 15,0 0 1,33-33-16,-33 33 0,0 0 16,0 0-16,0 1 15,-33-34-15,33 33 16,0 0-1,-33-33-15,33 33 16,-33-33-16,0 0 16,0 0-16,-33-33 15</inkml:trace>
  <inkml:trace contextRef="#ctx0" brushRef="#br0" timeOffset="23456.58">2977 5126 0,'33'0'0,"-33"33"16,33 0-1,-33 1 1,33-1 0,-33 0-16,33-33 0,-33 33 0,33 0 15,-33 0-15,0 0 0,33 0 16,-33 0-16,0 0 0,33 0 16,-33 0-16,0 0 0,0 0 15,0 1-15,-33-1 0,33 0 0,0 0 16,-66 99-16</inkml:trace>
  <inkml:trace contextRef="#ctx0" brushRef="#br0" timeOffset="24306.56">2613 6681 0,'0'33'62,"33"-33"-31,-33-33 1,0 0-17,0 0 1,0 0 15,-33 33-31,0 0 31,0 0-31,0 0 16,33 33 0,-34-33-16,34 33 0,-33-33 15,33 33-15,-33 0 16,33 0-16,-33 0 15,33 0-15,0 0 16,0 0-16,0 0 16,0 0-16,0 0 0,33-33 15,-33 33-15,33 1 0,-33-1 16,33-33-16,1 33 16,-1-33-16,-33 33 0,33-33 0,99 33 0</inkml:trace>
  <inkml:trace contextRef="#ctx0" brushRef="#br0" timeOffset="24703.55">2910 6482 0,'0'0'0,"33"0"16,1 0 15,-34 33-31,33 0 16,-33 1-16,33-34 0,0 33 15,-33 0-15,0 0 0,33 0 0,-33 0 16,0 0-16,33 0 0,-33 0 16,0 0-16,0 0 0,0 0 0,0 0 15,0 34-15,0-34 0,0 0 0,0 0 0,-33 132 16</inkml:trace>
  <inkml:trace contextRef="#ctx0" brushRef="#br0" timeOffset="28280.49">4465 3870 0,'0'-34'125,"-33"34"-125,33-33 15,-33 33 1,0 0-1,33-33 1,-33 33-16,-1 0 16,1 0-16,0 0 15,0 0 1,0 0 0,0 0-1,0 33-15,0-33 31,0 33-31,33 1 32,-33-1-17,33 33 17,-33-33-17,33 33-15,0-33 0,33 0 16,-33 33-16,0-33 0,0 0 0,33 0 0,-33 1 15,0-1-15,0 0 16,33-33 0,-33 33-1,0 0 1</inkml:trace>
  <inkml:trace contextRef="#ctx0" brushRef="#br0" timeOffset="28601.49">3903 4333 0,'33'0'78,"0"0"-78,0-34 15,0 34-15</inkml:trace>
  <inkml:trace contextRef="#ctx0" brushRef="#br0" timeOffset="29415.47">5060 4200 0,'0'-33'0,"0"66"16,0-66-16,-33 33 31,33-33-16,-33 33 1,0 0 0,0 0-1,0 0-15,0 0 16,0 0 0,0 33-16,-1-33 15,34 33-15,-33-33 0,33 33 16,-33 0-1,33 0-15,0 1 16,0-1-16,33 0 16,-33 0-1,33-33-15,-33 33 0,34-33 0,-34 33 16,33-33-16,0 0 0,-33 33 16,33-33-16,0 0 0,0 0 15,0 0-15,0-33 0,0 33 16,0-33-16,-33 0 15,33 0 1,-33 0-16,0 0 0,0-1 16,-33 34-16,33-33 15,0 0-15,-33 33 16,0 0-16,-33 0 0</inkml:trace>
  <inkml:trace contextRef="#ctx0" brushRef="#br0" timeOffset="30077.46">3870 4366 0,'0'-33'0,"33"33"63,0 0-48,0 0 1,0 0 31,0-34-31,0 34-1,0 0-15,0 0 0,0 0 0,33 0 16</inkml:trace>
  <inkml:trace contextRef="#ctx0" brushRef="#br0" timeOffset="31516.44">5986 4266 0,'0'-33'47,"0"0"-15,-33 33 14,0 0-14,0 0-17,0 0-15,0 0 0,0 0 16,0 0-16,0 0 0,0 33 0,-1-33 16,1 33-16,0 0 15,66-33 1,-33 34-1,33-34-15,1 33 0,-1-33 16,0 33-16,0-33 0,0 33 0,0-33 16,0 0-16,0 0 0,0 0 0,0 0 15,-33-33-15,33 33 0,-33-33 16,0 0 0,0-1-1,0 1-15,0 0 16,0 66 46,0 0-15,33 1-31,-33-1-16,0 0 15,0 0-15,0 0 0,0 0 16,0 0-16,0 0 16,0 0-16,0 0 15,33 0-15,-33 0 16,0 0-16,0 0 16,-33-33-16,33 34 0,0-1 15,0 0-15,0 0 16,0 0-1,0 0 1,-33-33 62,33-33-62,-33 33-16,0-33 15,0 33-15,33-33 0,-33 33 16,0-33-16,0 33 0,33-33 16,-33 33-16,33-34 0,-33 34 0,0-99 15</inkml:trace>
  <inkml:trace contextRef="#ctx0" brushRef="#br0" timeOffset="31982.43">6251 3836 0,'33'0'63,"0"0"-48,-33 34-15,33-34 0,0 33 0,0-33 0,0 33 16,0-33-16,-33 33 0,33 0 0,0-33 16,-33 33-16,34 0 0,-34 0 15,33 0 1,-33 0-16,0 0 15,0 0-15,0 0 0,0 67 16</inkml:trace>
  <inkml:trace contextRef="#ctx0" brushRef="#br0" timeOffset="32932.41">3803 3638 0,'0'33'16,"0"0"30,-33-33-46,33 33 16,0 0-16,-33-33 0,33 33 16,0 0-16,-33-33 0,33 34 15,0-1-15,-33 0 0,33 0 16,0 0-16,-33-33 0,33 33 0,0 0 16,-33 0-16,33 0 15,0 0-15,0 0 0,0 0 16,0 0-16,0 0 0,0 1 15,0-1-15,0 0 0,0 0 16,33 0-16,-33 0 16,33-33-16,-33 33 0,33 0 0,0 0 15,-33 0-15,33-33 0,-33 33 16,33 0-16,0-33 0,-33 33 0,34 0 16,-1 1-16,0-34 0,0 33 0,132 99 0</inkml:trace>
  <inkml:trace contextRef="#ctx0" brushRef="#br0" timeOffset="33865.39">6284 3803 0,'33'33'15,"-66"-66"-15,66 33 0,-33 33 16,33-33 0,-33 34-1,33-34-15,-33 33 16,33-33-16,-33 33 0,33-33 16,-33 33-16,33 0 0,-33 0 15,33 0-15,0 0 16,-33 0-16,34-33 0,-34 33 15,0 0-15,33-33 0,-33 33 16,33 0-16,-33 0 16,0 1-16,33-1 15,-33 0-15,0 0 16,0 0-16,-33 0 16,33 0-16,0 0 15,0 0-15,-33-33 0,33 33 0,0 0 16,-33 0-16,33 0 15,-34-33-15,34 33 16,-66 34-16</inkml:trace>
  <inkml:trace contextRef="#ctx0" brushRef="#br0" timeOffset="35509.36">7144 3870 0,'0'33'31,"-33"-33"-15,0 33 15,0 0-16,33 0 1,-34 0 0,34 0-16,0 0 15,0 0-15,-33 0 16,33 0 0,0 0-16,0 0 15,0 0-15,0 1 16,33-34-16,-33 33 0,0 0 15,0 0-15,34-33 0,-34 33 16,33-33-16,0 33 0,0-33 16,-33 33-16,132 0 0</inkml:trace>
  <inkml:trace contextRef="#ctx0" brushRef="#br0" timeOffset="36454.35">7375 4167 0,'33'0'62,"0"0"-46,0 0-1,1 0-15,-1 33 16,-33 0 0,33-33-16,-33 33 15,0 0-15,0 1 0,0-1 16,-33-33-16,33 33 16,0 0-16,-33-33 15,33 33-15,0 0 16,0-66 15,33 33-31,-33-33 16,0 0-16,33 33 15,-33-33-15,33 0 0,-33-1 16,33 34-16,-33-33 0,33 0 16,0 0-1,-33 0-15,33 33 16,0 0-1,-66 0 17,0 0-17,33 33-15,-33-33 16,0 0 0,0 33-1,0-33-15,33 33 16,-33-33-1,33 33-15,0 1 16,0-1 0,0 0-16,0 0 15,33-33-15,-33 33 16,33 0-16,0-33 16,0 33-16,0-33 15,0 0-15,0 0 0,0 0 16,100 0-16</inkml:trace>
  <inkml:trace contextRef="#ctx0" brushRef="#br0" timeOffset="36908.34">7938 3903 0,'33'0'32,"-33"33"-17,33-33 1,-33 33-16,33-33 16,0 33-16,0 0 0,0 0 15,0-33-15,-33 33 16,33-33-16,-33 33 0,33 0 0,0 0 15,0 0-15,-33 0 0,33 0 0,-33 1 16,0-1-16,33 0 0,-33 0 16,0 0-16,0 0 15,0 0-15,0 0 0,-33 0 16,-33 99-16</inkml:trace>
  <inkml:trace contextRef="#ctx0" brushRef="#br0" timeOffset="37618.33">8830 4266 0,'34'0'46,"-1"0"-14,0 0-17,0 0-15,0 0 16,0 0-16,0 33 0,0-33 16,0 0-16,0 0 0,0 0 15,0 0-15,0 0 0,0 0 0,1 0 16,-1-33-16,0 33 0,0 0 0,0 0 15,0 0-15,0 0 16,0 33-16</inkml:trace>
  <inkml:trace contextRef="#ctx0" brushRef="#br0" timeOffset="38017.32">8830 4531 0,'0'-33'16,"0"66"-1,34-33 17,-1 0-1,0 0-15,0 0-16,0 0 0,0 0 15,0 0-15,0 0 16,0 0-16,0 0 0,0 0 0,0 0 15,0 0-15,0 0 0,1 0 16,-1 0-16,0 0 0,0 0 0,0 0 0,0 0 16,0 0-16,0 0 15,0 33-15</inkml:trace>
  <inkml:trace contextRef="#ctx0" brushRef="#br0" timeOffset="40851.26">4399 5523 0,'0'-33'0,"-33"33"31,0 0 0,33-33-31,-34 33 16,34-33 15,-33 33-31,0 0 16,0 0-16,0 0 16,0 0-16,-33 33 15,33-33 1,33 33-16,0 0 15,0 0-15,0 0 16,33 0 0,-33 0-16,33-33 15,-33 34-15,33-34 0,0 0 16,-33 33-16,33-33 0,0 0 0,0 0 16,0 0-16,1 0 0,-1 0 15,0 0-15,0-33 16,0 33-16,-33-34 0,33 34 15,-33-33-15,0 0 16,0 0 0,-33 33-1,33-33 1,33 33 0,-33 33-1,0 0 32,0 0-16,0 0-31,0 1 0,0-1 16,0 0-16,0 0 0,0 0 16,33-33-16,-33 33 0,0 0 15,0 0-15,0 0 0,0 0 16,0 0-16,0 0 0,0 0 15,0 0-15,0 1 16,0-1-16,0 0 16,0 0 15,-33-33 47,33-33-47,-33 33-31,0 0 16,33-33-16,-33 33 16,0 0-16,33-33 0,-33 33 15,-1-34-15,1 1 16,33 0-1,0 0-15,0-33 0</inkml:trace>
  <inkml:trace contextRef="#ctx0" brushRef="#br0" timeOffset="41586.25">5192 5622 0,'0'0'0,"-33"0"62,33-33-62,0 0 32,-33 33-17,0 0 1,0 0-1,33 33 1,-33-33-16,33 33 16,-33-33-1,33 33-15,0 1 16,0-1-16,0 0 16,0 0-1,33-33-15,-33 33 16,33-33-16,0 33 0,0-33 15,0 0-15,0 0 16,-33 33-16,34-66 0,-1 33 16,0-33-1,-33 0-15,0 0 16,0 0 0,-33 33-16,33-33 0,-33 33 15,33-34-15,-34 34 16,1 0-16</inkml:trace>
  <inkml:trace contextRef="#ctx0" brushRef="#br0" timeOffset="42399.24">5887 5424 0,'0'-33'31,"-33"33"0,33-33-31,0 0 32,0 0-17,-33 33 1,0 0 0,33-33-16,-33 33 15,0 0-15,0 0 16,-1 0-1,1 0 1,33 33-16,-33-33 16,33 33-1,-33 0 1,33 0 15,0 0-31,0 0 16,0 0-1,0 0-15,0 0 16,0 0-16,0 0 16,0 0-1,0 1-15,0-1 16,0 0 0,0 0-1,33-33 1,-33 33-16,0 0 15,0 0 1,0 0 0</inkml:trace>
  <inkml:trace contextRef="#ctx0" brushRef="#br0" timeOffset="42695.24">5556 5689 0,'0'-34'16,"0"68"-16,33-34 47,0 0-31,-33 33-16,33-33 15,100 0-15</inkml:trace>
  <inkml:trace contextRef="#ctx0" brushRef="#br0" timeOffset="43168.23">6152 5292 0,'0'-33'15,"0"66"1,33-33 0,-33 33-1,33-33 1,0 33-16,-33 0 15,33 0-15,0 0 0,-33 0 16,33 0-16,-33 0 0,33 0 16,-33 0-16,0 0 0,0 1 15,33-34-15,-33 33 0,0 0 0,0 0 0,0 0 16,0 0-16,0 0 0,-33 132 16</inkml:trace>
  <inkml:trace contextRef="#ctx0" brushRef="#br0" timeOffset="44002.21">4002 5126 0,'0'33'31,"-33"-33"-15,33 33-16,-33 1 16,33-1-1,-33 0-15,33 0 16,-33-33-16,33 33 0,0 0 15,-34 0-15,34 0 0,0 0 16,-33 0-16,33 0 16,0 0-16,0 0 0,0 0 0,0 1 15,0-1-15,0 0 16,0 0-16,0 0 0,0 0 16,33-33-16,-33 33 0,0 0 15,34 0-15,-34 0 0,33-33 16,-33 33-16,33-33 0,-33 33 0,33-33 15,-33 33-15,33-33 0,-33 33 0,33-33 16,-33 34-16,33-34 0,0 33 0,0-33 16,132 66-16</inkml:trace>
  <inkml:trace contextRef="#ctx0" brushRef="#br0" timeOffset="45048.18">7111 5159 0,'0'0'16,"0"33"-16,-33-33 0,0 34 16,-1-1-1,34 0-15,-33-33 0,33 33 16,-33-33-16,33 33 0,0 0 16,-33 0-16,33 0 0,0 0 15,0 0-15,0 0 16,0 0-16,-33-33 0,33 33 15,0 0-15,33-33 0,-33 34 0,0-1 16,0 0-16,33 0 16,-33 0-16,33 0 15,-33 0-15,33-33 0,-33 33 16,0 0-16,34-33 0,-1 33 0,132 66 16</inkml:trace>
  <inkml:trace contextRef="#ctx0" brushRef="#br0" timeOffset="45623.18">7574 5424 0,'33'0'79,"0"33"-64,0-33 1,-33 33-16,33-33 0,0 33 0,-33 0 15,33-33-15,-33 33 16,33-33-16,-33 33 0,0 0 16,0 1-1,0-1-15,-33-33 16,33 33-16,-33 0 16,33-66-1,0 0 1,0 0-1,33-1-15,-33 1 16,33 33-16,33-99 16</inkml:trace>
  <inkml:trace contextRef="#ctx0" brushRef="#br0" timeOffset="45925.18">8037 5391 0,'0'-33'15,"-33"33"16,0 0 1,33 33-32,-33-33 15,33 33-15,-34-33 16,34 33-16,-33-33 16,33 33-16,-33-33 15,33 33-15,0 0 16,0 0-16,0 0 15,0 0-15,0 1 16,33-34 0,-33 33-16,33 0 0,1-33 15,-1 0-15,-33 33 0,33-33 16,0 0-16,0 0 0,0 0 16,0 0-16,132 0 0</inkml:trace>
  <inkml:trace contextRef="#ctx0" brushRef="#br0" timeOffset="46345.17">8334 5126 0,'0'33'31,"33"-33"-31,-33 33 15,34-33-15,-34 34 16,33-1-16,-33 0 16,33 0-16,-33 0 0,33-33 15,-33 33-15,33 0 0,-33 0 0,33-33 16,-33 33-16,33 0 0,-33 0 0,33-33 16,-33 33-16,33 0 0,-33 0 0,0 1 15,0-1-15,0 0 0,0 0 0,-33 0 16,33 0-16,0 0 0,0 0 15,-66 99-15</inkml:trace>
  <inkml:trace contextRef="#ctx0" brushRef="#br0" timeOffset="46895.16">9260 5556 0,'0'-33'16,"0"66"-1,33-33 32,1 0-47,-1 0 16,0 0-16,0 0 15,0 0-15,0 33 16,0-33-16,0 0 16,0 0-16,0 0 0,0 0 0,67 0 15</inkml:trace>
  <inkml:trace contextRef="#ctx0" brushRef="#br0" timeOffset="47222.15">9260 5788 0,'33'0'31,"-33"33"-15,34-33-1,-1 0 1,0 0 0,0 33-1,0-33-15,0 0 16,0 0-16,132 0 15</inkml:trace>
  <inkml:trace contextRef="#ctx0" brushRef="#br0" timeOffset="49088.12">3969 6548 0,'33'0'47,"-66"0"0,0 34-16,33-1-31,-33 0 0,0 0 16,33 33-16,-34-33 0,1 0 0,0 33 15,33-33-15,-33 0 0,33 0 0,-33 0 16,33 1-16,0-1 0,-33 0 0,33 0 16,0 0-16,0 0 0,0 0 15,0 0-15,0 0 0,0 0 16,0 0-16,33-33 16,-33 33-16,0 0 0,33-33 0,-33 33 0,33-33 15,-33 34-15,33-1 0,0-33 0,1 33 16,-1-33-16,-33 33 0,33-33 0,132 99 0</inkml:trace>
  <inkml:trace contextRef="#ctx0" brushRef="#br0" timeOffset="49883.11">4729 6780 0,'0'-33'31,"-33"33"-15,33-33-1,-33 33 1,33-33-16,-33 33 15,0 0 1,33-33-16,-33 33 16,0 0-16,33 33 15,-33-33-15,0 0 16,0 33 0,0 0-1,0 0-15,33 0 16,-33-33-16,33 33 15,0 0-15,0 0 16,0 0-16,-34-33 0,34 33 16,0 0-16,0 1 0,34-34 15,-34 33-15,0 0 0,0 0 16,0 0-16,33 0 0,-33 0 16,33 0-16,-33 0 15,33 0-15,-33 0 16,33-33-16,-33 33 0,0 0 15,33 0 1,-33 1-16,0 32 16</inkml:trace>
  <inkml:trace contextRef="#ctx0" brushRef="#br0" timeOffset="50144.1">4266 7210 0,'0'0'0,"33"0"16,-33 33 15,34-33-31,-1 0 16,0 0-1,99 0-15</inkml:trace>
  <inkml:trace contextRef="#ctx0" brushRef="#br0" timeOffset="50785.09">5391 7144 0,'0'0'0,"0"-33"46,-33 33-30,33-33-16,-33 33 31,0 0-15,0 0 0,0 0-16,-1 0 15,1 0-15,33 33 16,-33-33-16,33 33 15,-33 0-15,33 0 16,0 0-16,0 0 16,0 0-1,33-33-15,-33 33 0,33-33 0,-33 33 16,33-33-16,1 0 16,-1 33-16,0-33 0,0 0 15,0 0-15,0-33 0,0 0 16,-33 0-1,0 0-15,0 0 16,-33 0-16,33 0 16,-33 33-16,33-33 15,-33 33-15,0 33 16</inkml:trace>
  <inkml:trace contextRef="#ctx0" brushRef="#br0" timeOffset="51606.08">6251 7177 0,'0'-33'16,"-33"33"-1,33-33 1,-33 33-16,0 0 15,-1 0 1,34-33-16,-33 66 0,0-33 16,0 0-16,0 33 0,0-33 15,33 33-15,-33-33 0,0 33 16,0-33-16,33 33 16,0 0-16,0 0 15,0 0 1,33-33-16,33 33 15,-33-33-15,0 0 16,0 0-16,0 0 0,0 0 0,1-33 16,-1 33-16,0 0 0,0 0 15,0 0-15,-33-33 0,33 33 0,0-33 16,-33 0 0,0 0-1,-33 33 16,33 33-15,0 0 0,0 0-1,0 0 1,0 0-16,0 0 16,0 0-16,0 0 0,0 1 15,0-1-15,0 0 16,0 0-16,33 0 0,-33 0 15,0 0-15,0 0 0,0 0 16,-33 0 0,33 0-1,-33-33 17,33-33-17,-33 33-15,0 0 16,0 0-16,33-33 0,-33 33 15,-1-33-15,1 33 0,-33-66 16</inkml:trace>
  <inkml:trace contextRef="#ctx0" brushRef="#br0" timeOffset="52064.07">6416 6548 0,'0'0'0,"0"34"47,33-34-31,-33 33-1,33 0-15,0 0 16,0 0-16,-33 0 0,34 0 15,-1 0-15,0 0 0,-33 0 0,33 0 16,0 0-16,-33 0 0,33 0 0,-33 1 16,33-34-16,-33 33 0,33 0 0,-33 0 15,0 0-15,0 0 0,33 0 0,-33 0 0,0 0 16,0 0-16,-33 0 0,33 0 16,0 0-16,0 0 0,-33-33 15,-33 133-15</inkml:trace>
  <inkml:trace contextRef="#ctx0" brushRef="#br0" timeOffset="52732.06">7441 6582 0,'-33'0'0,"33"33"32,-33-33-17,33 33-15,0 0 16,-33-33-16,33 33 0,-33 0 0,33 0 15,-33 0-15,0 0 0,33 0 16,-33 0-16,33 0 0,-33 0 16,33 0-16,0 1 0,-33-34 0,33 33 15,0 0-15,0 0 0,0 0 0,-33-33 16,33 33-16,0 0 0,0 0 16,33 0-16,-33 0 0,0 0 15,33 0-15,0 0 16,0 0-16,0 1 15,0-34-15,-33 33 0,33-33 0,133 66 16</inkml:trace>
  <inkml:trace contextRef="#ctx0" brushRef="#br0" timeOffset="53201.05">8070 6747 0,'0'33'47,"0"0"-16,0 0-31,0 0 16,0 0-16,33 0 0,-33 0 16,0 0-16,0 1 0,0-1 15,0 0-15,0 0 0,0 0 16,0 0-16,0 0 16,0 0-16,33 0 0,-33 0 15,0 0-15,0 0 16</inkml:trace>
  <inkml:trace contextRef="#ctx0" brushRef="#br0" timeOffset="53777.04">8004 6813 0,'0'0'0,"-33"0"78,33 33-78,0 0 16,-33-33-16,33 33 16,0 0-16,-34-33 0,34 33 0,-33 0 15,33 1-15,-33-1 0,33 0 16,-33-33-16,33 33 16,-33-33-16,33 33 0,-33-33 15,33 33-15,-33-33 0,33 33 16,33-33 93,0 0-93,0 0-1,0 0-15,0 33 16,0-33-16,1 0 16,-1 0-16,0 0 0,0 0 15,0 0-15,0 0 0,99 0 0</inkml:trace>
  <inkml:trace contextRef="#ctx0" brushRef="#br0" timeOffset="54263.03">8334 6515 0,'33'0'47,"-33"33"-47,34 1 16,-34-1-1,33 0-15,-33 0 0,33 0 16,-33 0-16,33 0 16,-33 0-16,33-33 0,-33 33 0,33 0 15,0 0-15,-33 0 0,33 0 0,-33 0 0,33 1 16,-33-1-16,33 0 0,-33 0 0,33 0 15,-33 0-15,33 0 0,-33 0 16,0 0-16,0 0 0,33 0 0,-33 0 16,-33 0-16,33 0 0,-33 100 15</inkml:trace>
  <inkml:trace contextRef="#ctx0" brushRef="#br0" timeOffset="54892.02">9360 7078 0,'0'0'0,"33"0"31,-33-33 1,33 33-32,0 0 15,-33 33-15,33-33 0,0 0 16,0 0-1,0 0-15,0 0 0,0 0 16,0 0-16,0 0 0,34 0 16,-1 33-1</inkml:trace>
  <inkml:trace contextRef="#ctx0" brushRef="#br0" timeOffset="55239.01">9293 7342 0,'34'0'0,"-34"33"47,33-33-31,0 0-1,0 0-15,0 33 16,0-33-16,0 0 15,0 0-15,132 0 16</inkml:trace>
  <inkml:trace contextRef="#ctx0" brushRef="#br0" timeOffset="71319.73">3572 8401 0,'0'-34'16,"0"1"15,-33 33 16,33-33-31,-33 33-1,0 0 16,33-33-31,-33 33 0,0 0 16,-1 0 0,34-33-16,-33 33 0,0 0 0,0 33 15,0-33-15,0 0 16,0 33-16,0-33 0,0 33 16,0 0-16,0-33 0,0 34 15,33-1-15,-33-33 0,33 33 0,-34-33 16,34 33-16,-33 0 0,33 0 15,0 0 1,0 0-16,0 0 0,0 0 16,33-33-16,-33 33 15,34-33-15,-34 33 0,33-33 16,-33 33-16,33-33 0,0 0 0,-33 33 16,33-33-16,0 0 0,-33 34 0,33-34 0,0 0 15,0 33-15,0-33 0,0 0 16,0 33-16,0-33 0,1 0 15,-34 33-15,33-33 0,0 0 16,-33 33-16,33-33 0,0 33 16,0 0-1,0 0 1,-33 0 0,33 0-1,-33 0-15,0 0 31,-33-33-31,33 33 0,-33-33 16,33 33-16,-33-33 16,0 0-16,0 34 0,0-34 15,0 0-15,-1 0 0,1 0 16,0 0-16,0-34 0,0 34 16,0 0-16,0 0 0,0-33 0,0 33 0,0 0 15,0 0-15,0-33 0,-166-33 0</inkml:trace>
  <inkml:trace contextRef="#ctx0" brushRef="#br0" timeOffset="71995.72">4134 9029 0,'0'-33'15,"-33"33"17,33-33-17,-33 33-15,33 33 16,-33-33-16,0 0 0,33 33 16,-33-33-16,0 33 15,33 0-15,-33-33 0,33 33 16,0 0-16,0 0 15,0 0-15,0 0 16,33 0-16,0 1 16,0-34-1,-33 33-15,33-33 0,0 0 16,0 0-16,0 0 16,-33-33-16,33 33 0,-33-34 15,0 1-15,33 33 0,-33-33 16,0 0-16,0 0 0,-33 33 0,33-33 15,0 0-15,-33 33 0,33-33 16,0 0-16,-33 33 0,0-33 0</inkml:trace>
  <inkml:trace contextRef="#ctx0" brushRef="#br0" timeOffset="72524.7">4333 8434 0,'0'0'0,"-34"0"0,68 0 0,-34 33 32,0 0-1,0 0-31,0 0 16,33 0-16,-33 99 31,0-99-31,33 0 15,-33 0-15,0 1 0,0-1 16,0 0-16,0 0 16,0 0-16,0 0 0,33-33 15,-33 33-15,0 0 0,0 0 16,0 0-16,33-33 16,-33 33-16,0 0 0,0 0 15,33-33 1,-33 33-16,0 1 15,33-34 1,-33 33-16,33-33 16,0 0-1,33-33-15</inkml:trace>
  <inkml:trace contextRef="#ctx0" brushRef="#br0" timeOffset="73014.7">4796 8963 0,'0'33'47,"33"0"-16,-33 0-16,0 0 1,33-33-16,-33 33 0,33 0 16,-33 0-1,33-33-15,-33 33 0,33-33 0,0 0 16,-33 33-16,33-33 16,0-33-16,0 33 15,0-33-15,-33 0 16,33 33-16,-33-33 0,33 33 0,-33-33 0,34 0 15,-34 0-15,0 0 16,0 0-16,0 0 16,-34 0-16,-32-34 15</inkml:trace>
  <inkml:trace contextRef="#ctx0" brushRef="#br0" timeOffset="73548.69">5358 8367 0,'0'34'47,"0"-1"-47,33-33 15,-33 33-15,0 0 0,0 99 31,0-99-31,0 0 16,0 0-16,33-33 0,-33 33 16,0 0-16,0 0 0,0 1 15,0-1-15,0 0 16,0 0-16,33 0 16,-33 0-16,0 0 15,0 0-15,0 0 16,33-33-1,-33 33-15,0 0 16,33-33 0,-33 33-16,33-33 15,-33 33 1,33-33-16,33 0 16</inkml:trace>
  <inkml:trace contextRef="#ctx0" brushRef="#br0" timeOffset="73760.68">5424 8930 0,'33'0'16,"0"0"0,33-33-16</inkml:trace>
  <inkml:trace contextRef="#ctx0" brushRef="#br0" timeOffset="74042.68">6019 8897 0,'0'33'46,"0"0"-14,33-33-32,-33 33 0,0 0 15,0 0 1,33 0-16,-33 33 16</inkml:trace>
  <inkml:trace contextRef="#ctx0" brushRef="#br0" timeOffset="74219.67">6118 8764 0,'0'0'15,"-33"0"-15</inkml:trace>
  <inkml:trace contextRef="#ctx0" brushRef="#br0" timeOffset="75198.66">6780 9029 0,'-33'0'16,"33"-33"-16,-33 33 15,33-33 1,0 0-16,-33 33 16,33-33-16,-33 33 15,33-33 1,-33 33-16,0 0 16,-1 0-16,34 33 15,-33-33-15,0 0 0,33 33 16,-33-33-16,33 33 15,-33-33-15,33 33 0,0 0 16,-33-33-16,33 33 16,0 0-16,33-33 0,-33 33 15,0 0 1,33-33-16,-33 33 0,33-33 16,-33 33-16,33-33 15,0 0-15,1 0 16,-1 0-1,-33-33-15,33 33 16,-33-33-16,33 33 0,-33-33 16,33 33-16,-33-33 0,0 0 15,33 0-15,-33 0 16,0 0 0,33 33-1,-33-33-15,33 33 16,0 0-1,0 0 1,0 33 0,-33 0-1,33-33-15,-33 33 16,0 0-16,33 0 16,-33 0-1,0 0-15,0 0 16,0 0-16,0 0 15,33-66 32,-33 0-31,0 0-16,-33 33 16,33-33-16,0 0 0,0 0 15,0 0-15,0 0 0,0 0 0,33 0 16,-33 0-16,0 0 15,0-1-15,34 1 16,-1 33 0,0 33-1,0 1 1,-33-1-16,33 0 16,-33 0-16,0 0 0,33 0 15,-33 0-15,33 0 0,0 66 16</inkml:trace>
  <inkml:trace contextRef="#ctx0" brushRef="#br0" timeOffset="77081.62">2745 9988 0,'0'-33'32,"33"33"-32,-33-33 15,33 0 1,-33 0-16,33 33 0,-33-33 15,33 33-15,-33-33 16,33 33-16,-33-33 0,33 33 0,1-34 16,-1 34-16,0 0 15,-33-33-15,33 33 0,0 0 0,0 33 16,0-33-16,0 0 16,0 34-16,0-1 0,0-33 15,0 33-15,0-33 0,-33 33 0,34-33 16,-1 0-16,-33 33 0,33-33 0,0 0 15,0 33-15,0-33 0,0 0 16,0 0-16,0 0 16,0-33-16,0 33 0,0-33 15,0 33-15,0-33 16,1 33-16,-34-33 0,33 33 16,0 0-16,0 0 15,0 0-15,0 0 16,0 0-16,-33 33 15,33-33-15,0 0 0,-33 33 16,33-33-16,-33 33 0,33-33 0,0 33 16,0-33-16,0 0 0,1 33 15,-1-33-15,0 0 0,0 0 16,0 0-16,-33-33 0,33 33 0,0 0 16,0-33-16,0 33 0,0-33 15,0 0-15,0 33 16,-33-33-16,33 33 0,-33-33 31,33 33-31,-33 33 16,34-33-16,-1 0 0,-33 33 15,33-33-15,0 0 0,-33 33 16,33-33-16,0 0 0,-33 33 0,33-33 16,0 0-16,0 33 0,0-33 0,0 0 15,0 0-15,0 0 16,-33-33-16,34 33 0,-1 0 15,-33-33-15,33 33 0,0-33 0,0 0 16,0 33 0,-33-33-16,33 33 0,0 0 15,0 0 1,0 0-16,0 33 16,0 0-1,0 0 1,0-33-16,-33 33 0,34-33 15,-1 0-15,-33 33 0,33-33 0,0 0 16,0 0-16,0 0 0,0 0 16,0 0-16,0-33 0,0 33 15,0-33-15,0 33 16,-33-33-16,33 33 0,0-33 16,1 33-16,-1-33 15,0 33-15,0 0 16,0 0-1,-33 33-15,33-33 0,0 33 16,0-33-16,0 33 16,0-33-16,0 33 15,0-33-15,0 0 16,1 0-16,-1 0 0,0-33 16,0 33-16,-33-33 15,33 33-15,0-33 0,0 33 16,-33-33-16,33 33 0,0 0 31,0 0-15,-33 33-1,33-33-15,-33 33 0,33-33 16,-33 33-16,33-33 16,-33 33-16,33-33 0,1 0 15,-1 0-15,0 0 16,0 0-16,-33-33 0,33 33 0,0 0 15,0 0-15,-33-33 0,33 33 16,-33-33-16,33 33 0,0 0 16,-33-33-16,33 33 15,0 0-15,0 33 32,0 0-17,1-33-15,-34 33 16,99 0-16</inkml:trace>
  <inkml:trace contextRef="#ctx0" brushRef="#br0" timeOffset="77773.61">8202 8830 0,'-33'0'32,"0"0"30,33 34-46,-33-34-16,33 33 15,-33-33-15,33 33 0,-33 0 16,33 0-16,0 0 16,0 0-16,33-33 15,0 0 1,0 0-16,-33-33 16,33 33-16,0-33 15,-33 0-15,33 33 16,-33-33-16,0 0 15,-33 33 1,0 0 15,0 0-31</inkml:trace>
  <inkml:trace contextRef="#ctx0" brushRef="#br0" timeOffset="78297.6">8202 9393 0,'0'-33'16,"-33"33"-16,33 33 15,-33-33 1,33 33 0,-33-33-16,33 33 15,-33-33-15,33 33 0,0 0 16,0 0 0,0 0-1,33-33-15,-33 33 0,33-33 16,0 0-16,0 0 15,0 0-15,0-33 16,-33 0-16,33 33 16,-33-33-16,-33 33 15,33-33-15,-33 33 16,0 0 0,0-33-16</inkml:trace>
  <inkml:trace contextRef="#ctx0" brushRef="#br0" timeOffset="80205.57">9757 8830 0,'33'0'0,"-33"-33"32,0 0 30,-33 33-46,33-33-1,0 0-15,-34 33 0,34-33 16,-33 33-16,33-33 0,-33 33 16,0 0-1,0 0-15,0 0 16,0 0-1,0 33 1,0-33-16,33 33 16,-33-33-16,33 33 15,-33-33-15,33 33 16,0 0-16,-33-33 16,33 33-16,0 1 15,0-1-15,0 0 16,0 0-16,33-33 0,-33 33 15,0 0-15,0 0 16,33 0-16,-33 0 16,0 0-16,33 0 0,-33 0 15,0 0-15,33-33 16,-33 33-16,0 1 0,0-1 16,33-33-16,-33 33 15,0 0 1</inkml:trace>
  <inkml:trace contextRef="#ctx0" brushRef="#br0" timeOffset="80490.56">9360 9194 0,'0'-33'0,"33"33"32,0 0-1,0 0-31,0 0 15,0 0-15,0 0 16,66 33-16</inkml:trace>
  <inkml:trace contextRef="#ctx0" brushRef="#br0" timeOffset="81188.55">10451 9161 0,'0'0'16,"0"-33"0,-33 33-1,33-33-15,-33 33 16,33-33 0,-33 33-16,0 0 15,0 0 1,0 0-1,33 33-15,-33-33 0,-1 33 16,1 0 0,33 0-1,0 0-15,-33 0 0,66 0 16,-33 1 0,0-1-16,33-33 0,-33 33 15,34-33-15,-34 33 0,33-33 16,0 0-16,0 0 0,0 0 0,0 0 15,0-33-15,0 33 0,-33-33 16,33 33-16,-33-33 0,33 33 0,-33-34 16,0 1-16,0 0 15,0 0-15,-33 33 0,33-33 16,-33 33-16,0 0 16,0 33-1</inkml:trace>
  <inkml:trace contextRef="#ctx0" brushRef="#br0" timeOffset="82005.53">11245 9194 0,'-33'0'0,"33"-33"0,-33 33 31,33-33-31,-33 33 15,-1 0 1,1 0-16,0 0 16,0 0-16,33 33 15,-33-33-15,0 33 0,0 0 16,33 0-16,-33 0 16,33 1-1,33-34-15,-33 33 0,33 0 16,0-33-1,0 33-15,0-33 0,0 0 16,0 0-16,1-33 0,-1 33 16,0 0-16,-33-33 0,33 33 15,-33-33-15,33 33 0,-33-34 16,0 1-16,0 0 16,0 66 30,0 0-30,-33-33 0,33 34-16,0-1 15,0 0-15,33 0 16,-33 0-16,0 0 16,0 0-16,33 0 15,-33 0-15,0 0 0,0 0 16,0 0-16,0 0 15,0 1-15,0-1 16,0 0 0,-33-33 15,0 0 0,33-33-15,-33 33-16,0-33 15,0 33-15,-1-34 16,1 34 0,33-33-16,-33 0 0</inkml:trace>
  <inkml:trace contextRef="#ctx0" brushRef="#br0" timeOffset="82677.52">11410 8764 0,'0'-33'62,"33"33"-30,-33 33-17,33-33 17,-33 33-32,33-33 15,-33 33-15,33-33 0,-33 34 0,34-34 16,-34 33-16,33 0 0,0-33 0,-33 33 15,33-33-15,-33 33 0,33 0 0,0 0 16,-33 0-16,0 0 0,33-33 0,-33 33 16,0 0-16,33-33 0,-33 33 0,0 0 15,0 0-15,0 1 0,0-1 16,0 0-16,0 0 0,-33 0 16,33 0-16,-99 99 0</inkml:trace>
  <inkml:trace contextRef="#ctx0" brushRef="#br0" timeOffset="83493.5">9260 8500 0,'0'33'47,"-33"-33"-47,33 33 16,-33-33-16,33 33 0,-66 99 31,66-99-31,-33 0 0,33 0 16,0 1-16,-33-1 0,33 0 15,0 0-15,0 0 0,0 0 16,-33 0-16,33 0 0,0 0 16,0 0-16,0 0 0,33 0 15,-33 0-15,0 0 0,33 1 16,-33-1-16,33-33 0,-33 33 0,33 0 15,0-33-15,-33 33 0,33 0 0,0-33 16,0 33-16,1 0 0,164 132 0</inkml:trace>
  <inkml:trace contextRef="#ctx0" brushRef="#br0" timeOffset="84879.49">12303 8864 0,'0'33'32,"-33"-33"-17,0 0 1,33 33-16,-33-33 15,33 33-15,-33-33 0,33 33 16,-33-33-16,33 33 16,-33 0-1,33 0-15,0 0 16,0 0 0,0 0-16,0 0 15,0 0-15,0 0 16,0 1-16,33-34 0,-33 33 15,33 0-15,0 0 16,0 0-16,0-33 16,-33 33-16,132 0 0</inkml:trace>
  <inkml:trace contextRef="#ctx0" brushRef="#br0" timeOffset="85640.47">12535 9062 0,'33'0'16,"0"0"15,0 0-15,0 0-1,0 0 1,-33 33-16,0 0 16,33-33-16,-33 33 0,0 0 15,0 0 1,0 0-16,0 0 16,0 1-1,-33-34-15,33 33 16,33-66 15,-33-1-15,0 1-16,33 0 15,-33 0-15,0 0 0,33 0 16,-33 0 0,33 33-16,-33-33 15,33 33 1,-66 0-1,33 33 1,-33-33-16,33 33 31,-33-33-31,33 33 16,0 0-16,0 0 16,0 0-1,0 0 1,0 1-16,33-34 15,0 33-15,0-33 16,0 33-16,1-33 16,-1 0-16,0 0 0,0 0 0,0 0 15,132-33-15</inkml:trace>
  <inkml:trace contextRef="#ctx0" brushRef="#br0" timeOffset="86187.46">13130 8698 0,'0'0'0,"0"33"0,33-33 63,-33 33-48,33-33-15,0 0 16,-33 33-16,33-33 16,0 33-16,0 1 15,0-34-15,-33 33 0,34-33 16,-34 33-16,33-33 0,-33 33 0,33-33 15,-33 33-15,33 0 0,-33 0 16,33 0-16,-33 0 0,0 0 0,33-33 16,-33 33-16,0 0 0,0 0 0,0 0 15,0 1-15,0-1 0,0 0 16,0 0-16,0 0 0,-33 0 16,33 0-16,0 0 15,-99 66-15</inkml:trace>
  <inkml:trace contextRef="#ctx0" brushRef="#br0" timeOffset="88428.42">14486 9062 0,'-33'33'0,"66"-33"125,0 0-94,0 0-31,0 0 0,0 0 16,0 33-16,0-33 0,0 0 0,1 0 15,-1 0-15,0 0 0,0 0 0,0 0 16,0 0-16,0 0 16,-33 33-16,66-33 0</inkml:trace>
  <inkml:trace contextRef="#ctx0" brushRef="#br0" timeOffset="88720.42">14585 9327 0,'33'0'63,"0"0"-47,0 0-16,0 0 15,1 0-15,-1 0 16,0 0-16,0 33 0,66 0 15</inkml:trace>
  <inkml:trace contextRef="#ctx0" brushRef="#br0" timeOffset="91122.37">16669 8632 0,'0'-33'63,"-33"33"-48,33-33 1,-33 33 0,33-33-16,-33 33 15,33-33-15,-34 33 16,1 0 0,33-33-16,-33 33 15,0 0-15,0 0 16,0 0-1,33 33-15,-33-33 0,0 0 16,33 33 0,-33-33-16,0 33 15,0 0-15,33 0 16,-33 0 0,33 0-16,0 0 15,0 0-15,0 0 16,0 0-16,0 1 15,0-1-15,0 0 0,0 0 16,33-33-16,-33 33 0,0 0 16,0 0-16,0 0 0,33-33 15,-33 33-15,0 0 0,0 0 0,33 0 16,-33 0-16,0 0 16,0 1-16,0-1 15,0 0 1,0 0-1</inkml:trace>
  <inkml:trace contextRef="#ctx0" brushRef="#br0" timeOffset="91418.37">16073 9062 0,'34'0'31,"-1"0"1,0 0-32,0 0 15,0 0-15,0 0 0,0 0 16,0 33-16,0-33 0,99 33 16</inkml:trace>
  <inkml:trace contextRef="#ctx0" brushRef="#br0" timeOffset="91958.36">17231 8599 0,'-33'33'32,"0"-33"-17,33 33-15,-33-33 0,33 33 16,-33-33-16,33 33 16,-33 0-16,33 0 15,0 0-15,-33-33 0,33 34 0,0-1 16,-34-33-16,34 33 0,0 0 0,-33 0 15,33 0-15,0 0 16,0 0-16,0 0 16,0 0-16,0 0 0,0 0 15,0 0-15,0 0 0,0 1 16,33-34-16,-33 33 0,0 0 0,34 0 16,-34 0-16,33-33 0,-33 33 15,0 0-15,33-33 0,-33 33 0,33 0 16,0 0-16,66 66 0</inkml:trace>
  <inkml:trace contextRef="#ctx0" brushRef="#br0" timeOffset="93032.34">17859 9029 0,'0'0'0,"0"-33"0,-33 33 31,33-33-16,-33 33 1,33-33-16,-33 33 0,-33 0 31,33 0-31,0 0 16,0 0-16,0 0 0,0 33 16,0-33-16,33 33 0,-34-33 15,34 33-15,-33-33 16,33 33-16,0 0 15,0 0-15,33 0 16,-33 0-16,34-33 0,-1 33 16,0-33-16,0 0 15,0 33-15,0-33 0,0 0 16,0 0-16,0-33 0,0 33 16,0 0-16,-33-33 0,33 33 15,-33-33-15,0 0 16,0 0-1,0 0 1,0 66 47,0 0-32,0 0-31,0 0 15,33 0 1,-33 0-16,0 0 0,0 1 16,0-1-16,0 0 15,0 0-15,0 0 0,0 0 16,0 0 0,0 0-16,0 0 15,0 0-15,0 0 16,0 0 15,-33-33-31,0 0 63,0 0-48,33-33-15,-33 33 0,0 0 16,0-33-16,0 33 15,33-33-15,-33 33 16,33-33-16,0 0 16,0 0-16,0 0 15,-33 33-15,66 0 0,-33-33 16,33-33-16</inkml:trace>
  <inkml:trace contextRef="#ctx0" brushRef="#br0" timeOffset="93573.33">18256 8864 0,'0'33'47,"-33"-33"-47,0 33 32,0 0-17,33 0-15,-33-33 16,33 33-16,-33 0 15,33 0-15,0 0 16,0 0 0,0 0-16,0 0 0,0 0 15,0 0 1,33-33-16,-33 34 0,0-1 16,33-33-16,-33 33 0,33-33 15,-33 33-15,33-33 0,-33 33 0,99 0 16</inkml:trace>
  <inkml:trace contextRef="#ctx0" brushRef="#br0" timeOffset="94031.32">18455 9062 0,'0'33'47,"33"-33"-47,0 33 31,-33 0-15,0 0 0,33-33-16,-33 33 0,0 0 15,0 0-15,0 1 16,0-1-16,-33 0 15,66-33 32,-33-33-47,33-67 16</inkml:trace>
  <inkml:trace contextRef="#ctx0" brushRef="#br0" timeOffset="94322.32">18686 9128 0,'33'0'15,"-66"0"17,0 0-1,0 0 31,33 33-46,-33-33 0,33 33-16,0 0 15,-33-33-15,33 33 0,33 0 16,-33 1 0,33-34-16,-33 33 0,33-33 0,0 33 0,0 0 15,0-33-15,0 33 0</inkml:trace>
  <inkml:trace contextRef="#ctx0" brushRef="#br0" timeOffset="94815.31">18951 8830 0,'33'34'78,"0"-1"-62,0 0-16,-33 0 15,33-33-15,0 33 0,-33 0 16,33 0-16,-33 0 0,33-33 0,-33 33 0,33 0 16,-33 0-16,0 0 15,33 0-15,-33 0 16,0 1-16,0-1 0,-33-33 16,33 33-16,0 0 0,0 0 15,-66 33-15</inkml:trace>
  <inkml:trace contextRef="#ctx0" brushRef="#br0" timeOffset="95397.3">19182 8401 0,'33'0'47,"-33"33"-16,33-33-31,-33 33 0,34-33 16,-34 33-16,33-33 0,-33 33 0,33 0 16,-33 0-16,33-33 0,-33 33 0,33 0 15,-33 0-15,33 0 0,0 0 0,-33 0 16,33 0-16,-33 1 0,33-1 0,-33 0 0,33 0 16,-33 0-16,33 0 0,-33 0 0,33 0 15,-33 0-15,0 0 0,33 0 0,-33 0 16,0 0-16,0 0 0,0 1 0,0-1 15,33 0-15,-33 0 0,0 0 0,0 0 16,0 0-16,0 0 0,0 0 0,0 0 16,-33 0-16,33 0 0,0 0 0,0 1 15,0-1-15,-33 0 0,-33 165 0</inkml:trace>
  <inkml:trace contextRef="#ctx0" brushRef="#br0" timeOffset="97339.26">23184 4068 0,'-33'0'31,"33"-33"-15,-33 33 62,0 0-31,33 33-47,-33-33 15,33 33 1,33 0-1</inkml:trace>
  <inkml:trace contextRef="#ctx0" brushRef="#br0" timeOffset="97703.26">23217 4002 0,'-33'33'15,"0"-33"48,33 33-63,33-33 47,-33 33-32,33-33-15,0 0 16,-33-33 0,-33 33 46,0 0-62,0 33 16</inkml:trace>
  <inkml:trace contextRef="#ctx0" brushRef="#br0" timeOffset="97909.25">23250 4068 0,'33'-33'15,"-66"33"32,33 33-31,-33-33-1,0 66 1</inkml:trace>
  <inkml:trace contextRef="#ctx0" brushRef="#br0" timeOffset="98325.24">23349 4101 0,'0'0'0,"0"-33"16,-33 33 15,0 0-15,0 0-16,0 0 15,33 33-15,-33-33 16,33 33-16,-33-33 15,33 33-15,33 0 16,-33 0 0,33-33-16,0 0 15,0 0-15,0 0 16,0 0-16,-33-33 0,34 33 0,-1 0 16,-33-33-16,33 33 0,-33-33 15,0 0 1,-33 33-16,33-33 15,-33 33-15,-1 0 16,1 0-16,0 0 16,0 0-1,0 0-15,0 33 0,0-33 16,33 33-16,-33-33 16,33 33-16,33-33 0,0 33 15,0-33-15,0 0 0,66 0 16</inkml:trace>
  <inkml:trace contextRef="#ctx0" brushRef="#br0" timeOffset="98438.24">23482 4134 0,'-33'-33'31,"0"33"-31,0-33 16,-1 33 0,1 0-16,-33 33 15</inkml:trace>
  <inkml:trace contextRef="#ctx0" brushRef="#br0" timeOffset="99942.21">23482 5755 0,'-66'264'110,"165"-297"-79,-33 0-15,-33 33-16,-33-33 15,-33 33-15,-66-165 16,198 297-16,-132-132 0,33-33 16,-33 33-1,0 0 1,0 0-16,33 33 15,-33-33-15,198-33 157,-198 33-142,33-33-15,-33 33 16,0 33 0,0-33-16,33 33 15,-33-33-15,33 33 16,0 0-1,0 0-15,33-33 16,0 0 0,0 0-1,0 0-15,-33-33 0,33 33 16,-33-33 0,0 0-1,0 0 1,-33 33-1,0 0-15,0 0 16,0 0 0,33 33-16,-33-33 0,33 33 15,-33-33-15,33 33 16,0 0 0,33-33-1,33 0-15</inkml:trace>
  <inkml:trace contextRef="#ctx0" brushRef="#br0" timeOffset="100072.21">23548 5986 0,'0'-66'62,"0"132"-62,-66-165 16</inkml:trace>
  <inkml:trace contextRef="#ctx0" brushRef="#br0" timeOffset="101902.18">24276 3373 0,'-34'0'31,"34"34"32,-33-34-48,33 33 1,-33 0-16,0 0 0,0 0 16,33 0-16,-33 0 0,33 0 15,-33-33-15,33 33 0,0 0 16,-33 0-16,33 0 16,0 0-16,-33-33 0,33 33 0,0 1 15,0-1-15,0 0 16,0 0-16,0 0 15,33 0 1,-33 0-16,33-33 16,-33 33-16,33-33 0,-33 33 0,33-33 15,0 0-15,-33 33 0,33-33 0,33 99 16</inkml:trace>
  <inkml:trace contextRef="#ctx0" brushRef="#br0" timeOffset="102610.17">24904 3572 0,'0'0'0,"0"-33"47,-33 33-31,33-33-1,-33 0 1,0 33-1,33-33-15,-66 33 32,32 0-17,1 0-15,33 33 16,-33-33-16,33 33 16,-33-33-1,33 99 1,-33-99-1,33 33-15,0 0 0,0 0 16,0 0 0,0 0-16,0 0 0,0 0 15,0 1 1,33-34-16,-33 33 0,0 0 16,0 0-1,33-33-15,-33 66 16,0-33-1,0 0 1</inkml:trace>
  <inkml:trace contextRef="#ctx0" brushRef="#br0" timeOffset="102866.16">24507 3903 0,'33'0'47,"132"0"-16</inkml:trace>
  <inkml:trace contextRef="#ctx0" brushRef="#br0" timeOffset="103496.15">25665 3870 0,'0'0'0,"-33"0"0,-1-34 46,1 34-30,0 0 0,33-33-16,-33 33 15,33 33-15,-33-33 0,0 0 16,0 0 0,33 34-16,-33-34 15,33 33-15,0 0 16,0 0-16,0 0 15,33 0 1,0 0-16,0-33 16,0 0-16,66 0 31,-65-33-31,-1 33 16,-33-33-16,0 0 0,0 0 15,-33 0 1,33 0-16,-34 33 15,1 0-15,0 33 32</inkml:trace>
  <inkml:trace contextRef="#ctx0" brushRef="#br0" timeOffset="104212.14">26392 3836 0,'0'-33'16,"-33"33"15,0 0-31,33-33 16,-33 33-1,0 0-15,0 0 16,0 0-16,0 33 16,0-33-16,33 33 15,-33-33-15,-1 34 16,34-1-16,-33-33 16,33 33-16,33 0 15,1-33 1,-34 33-16,33-33 0,0 0 15,0 0-15,0 0 0,0 0 16,0 0-16,0-33 0,0 33 0,0 0 0,0 0 16,0 0-16,-33-33 15,33 33-15,-33-33 16,-33 33 0,33 33 15,0 0 0,0 0-31,0 0 16,0 0-16,0 0 15,0 0-15,33 0 16,-33 0 0,0 0-16,0 0 15,0 0-15,0 1 16,0-1-1,0 0 1,-33-33-16,0 0 47,0 0-31,0-33-16,0 33 15,0 0-15,0-33 0,0 33 16,-33-67-16</inkml:trace>
  <inkml:trace contextRef="#ctx0" brushRef="#br0" timeOffset="104667.13">26690 3340 0,'0'0'0,"0"33"47,33-33-15,-33 34-32,33-34 0,0 33 15,0 0-15,0 0 16,0 0-16,-33 0 0,33-33 0,0 33 15,-33 0-15,34 0 0,-1 0 0,-33 0 0,33-33 16,-33 33-16,33 0 0,-33 0 0,0 1 16,0-1-16,33 0 0,-33 0 0,0 0 15,0 0-15,0 0 0,-33-33 16,33 33-16,0 0 0,-33 66 16</inkml:trace>
  <inkml:trace contextRef="#ctx0" brushRef="#br0" timeOffset="105165.12">27417 3506 0,'0'-33'0,"0"66"16,-33-33 15,33 33-31,0 0 16,-33-33-16,33 33 16,0 0-16,-33-33 0,33 33 15,-33 0-15,33 0 0,-33 0 16,33 0-16,0 0 0,-33-33 15,33 34-15,0-1 0,0 0 0,0 0 16,0 0-16,0 0 16,0 0-16,33 0 15,-33 0-15,33-33 0,0 33 16,66 33-16</inkml:trace>
  <inkml:trace contextRef="#ctx0" brushRef="#br0" timeOffset="105809.11">27550 3770 0,'33'0'47,"-33"33"-31,33-33-1,-33 33-15,33-33 16,-33 34-16,0-1 0,0 0 16,0 0-1,0 0-15,0 0 16,0 0-16,-33-33 0,33 33 16,33-66 15,-33 0-16,33 33-15,-33-33 0,33 33 16,-33-33-16,33 33 16,-33-33-16,0 0 0,33 33 15,-33-33-15,-33 33 47,33 33-16,-33-33-31,33 33 16,-33 0 0,33 0-16,0 0 15,0 0 1,33-33-16,-33 33 0,33-33 16,-33 33-16,33-33 0,100 33 15</inkml:trace>
  <inkml:trace contextRef="#ctx0" brushRef="#br0" timeOffset="106179.1">27980 3307 0,'33'33'32,"-33"0"-1,33-33-31,-33 34 0,33-1 15,0 0-15,-33 0 0,33-33 16,-33 33-16,33 0 0,-33 0 0,33 0 0,-33 0 16,33 0-16,-33 0 0,33 0 15,-33 0-15,0 0 0,33 1 0,-33-1 16,33 0-16,-33 0 0,0 0 0,0 0 16,0 0-16,0 0 0,-33 132 0</inkml:trace>
  <inkml:trace contextRef="#ctx0" brushRef="#br0" timeOffset="106678.09">28674 3803 0,'33'0'0,"-66"0"0,66 0 31,0 0 0,0 0-15,1 0-16,-1 0 16,0 0-16,0 33 15,0-33-15,0 0 16,0 0-16,0 0 0,0 0 16,0 0-16,66 34 0</inkml:trace>
  <inkml:trace contextRef="#ctx0" brushRef="#br0" timeOffset="107009.09">28674 4035 0,'33'0'47,"-33"33"-31,33-33-1,0 0-15,1 0 16,-34 33-16,33-33 0,0 0 16,0 0-16,66 33 0</inkml:trace>
  <inkml:trace contextRef="#ctx0" brushRef="#br0" timeOffset="108674.06">30030 3274 0,'-33'0'15,"33"-33"17,-33 33-17,33-33-15,-33 0 31,33 0-15,-33 33-16,33-33 16,-33 33-16,0 0 15,0 0-15,0-33 16,0 33 0,33 33-16,-34-33 15,-32 66 16,33-33-31,33 0 16,-33 0-16,33 0 0,0 0 16,0 0-1,0 1-15,0-1 16,0 0-16,0 0 0,0 0 16,0 0-16,33-33 0,-33 33 0,0 0 15,0 0-15,0 0 0,0 0 16,0 0-16,0 0 15,0 0-15,0 1 16,0-1-16,0 0 0,0 0 16,0 0 15,0 0-15</inkml:trace>
  <inkml:trace contextRef="#ctx0" brushRef="#br0" timeOffset="108931.06">29435 3770 0,'33'0'0,"0"0"31,0 0-15,0 33-16,99-33 0</inkml:trace>
  <inkml:trace contextRef="#ctx0" brushRef="#br0" timeOffset="109512.05">30361 3340 0,'-33'33'31,"33"1"-15,-33-34 0,33 33-16,-33 0 15,33 0-15,-33 0 16,33 0-16,-33 0 0,33 0 16,0 0-16,-33-33 0,33 33 15,0 0-15,0 0 0,0 0 16,0 0-16,0 1 15,0-1-15,0 0 0,33 0 16,-33 0-16,33-33 0,-33 33 16,33-33-16,-33 33 0,132 33 15</inkml:trace>
  <inkml:trace contextRef="#ctx0" brushRef="#br0" timeOffset="110385.03">31022 3572 0,'-33'-33'15,"0"33"1,0 0-1,0 0 1,0 0 0,0 0-16,0 33 0,0-33 15,33 33-15,-33-33 16,33 33-16,-33-33 0,33 33 16,0 0-16,-33 0 0,33 0 15,33-33-15,-33 33 0,0 0 16,33-33-16,0 34 15,0-34-15,0 0 16,0 0-16,0 0 0,0 0 0,0 0 16,0 0-16,0-34 15,0 34-15,-33-33 0,0 0 16,0 0 0,0 0-16,-33 33 46,33 33-14,0 0-17,33-33-15,-33 33 0,0 0 16,0 1-16,0-1 16,0 0-16,0 0 15,0 0-15,0 0 0,0 0 16,0 0-16,0 0 15,-33 0-15,33 0 16,0 0-16,0 0 16,0 0-1,-33-33-15,33 34 16,-33-34 15,33-34-15,-33 34-1,0 0-15,33-33 0,-33 33 16,33-33-16,-33 33 0,0-33 16,0 33-16,0-66 15</inkml:trace>
  <inkml:trace contextRef="#ctx0" brushRef="#br0" timeOffset="110828.02">31419 3506 0,'-33'0'31,"33"33"-15,-33-33-16,33 33 15,-33-33-15,33 33 0,-33 0 16,33 0-16,0 0 16,-33-33-16,33 33 0,0 0 15,0 0-15,0 0 16,0 1-16,33-34 0,-33 33 16,0 0-16,33 0 0,0 0 15,0-33-15,-33 33 0,33-33 16,66 33-16</inkml:trace>
  <inkml:trace contextRef="#ctx0" brushRef="#br0" timeOffset="111585.01">31585 3572 0,'0'-33'0,"0"66"16,33-33 15,-33 33-15,33 0-1,-33 0-15,33-33 0,-33 33 16,33 0-16,-33 0 16,0 0-16,33-33 15,-33 33-15,0 1 0,0-1 16,-33-33-16,33 33 31,0-66-15,33 33-1,-33-33-15,33-1 16,-33 1 0,33 33-16,-33-33 0,33 33 15,-33-33-15,33 33 16,-33-33-16,0 0 15,33 33 1,-66 0 15,0 0 1,33 33-32,-33-33 15,0 66 16,33-33-15,0 0-16,0 1 16,0-1-1,33-33-15,-33 33 16,33-33-16,-33 33 0,33-33 0,0 33 16,0-33-16,1 0 0,32 33 15,-33-33 1,0 0-16,33 0 0</inkml:trace>
  <inkml:trace contextRef="#ctx0" brushRef="#br0" timeOffset="112001">32048 3373 0,'33'0'47,"-33"34"-32,33-34-15,-33 33 16,33-33-16,-33 33 0,33 0 16,-33 0-16,33 0 0,0 0 15,-33 0-15,33 0 0,-33 0 0,33 0 0,0 0 16,-33 0-16,0 0 0,0 34 15,0-34-15,0 0 0,0 0 16,0 0-16,0 0 0,-33-33 0,33 33 16,0 0-16</inkml:trace>
  <inkml:trace contextRef="#ctx0" brushRef="#br0" timeOffset="112471.99">32279 3175 0,'0'-33'0,"0"0"32,33 33-1,0 33 0,-33 0-31,33 0 0,0-33 0,-33 33 0,34 0 16,-1 33-16,-33-33 0,33 1 0,0 32 0,-33-33 15,33 0-15,-33 0 0,0 0 0,33 0 16,-33 0-16,0 0 0,0 0 0,33 0 0,-33 0 16,0 0-16,0 1 0,0-1 0,0 0 0,0 0 15,0 0-15,0 0 0,0 0 0,0 33 16,-33-33-16,33 0 15,-99 133-15</inkml:trace>
  <inkml:trace contextRef="#ctx0" brushRef="#br0" timeOffset="113894.97">24639 5159 0,'0'0'0,"-33"0"16,33-33 15,0 0-16,-33 33 1,33-33-16,-33 33 16,33-33-1,-33 33-15,0 0 16,0 0 0,0 0-16,0 0 15,0 0 1,0 33-16,0 0 15,33 0 1,-34 0 0,34 0-16,0 1 15,-33-34-15,33 33 0,0 0 16,0 0-16,-33 0 16,33 0-16,0 0 15,0 0-15,0 0 16,0 0-1,-33 0-15,33 0 16,0 0-16,0 0 16,0 1-1,0-1-15,0 0 16,0 0 0,0 0-16,0 0 15,0 0 1,0 0-16,0 0 15,0 0-15,33-33 16,-33 33-16,0 0 0,0 0 16,33 0-16,-33 1 15,67 32-15</inkml:trace>
  <inkml:trace contextRef="#ctx0" brushRef="#br0" timeOffset="115144.95">25069 5589 0,'0'0'0,"0"-33"94,-33 33-94,33-33 31,-33 33-31,0 0 31,0 0-31,33-33 16,-33 33-16,0 0 31,0 33-15,0-33-1,0 0 1,33 33-16,-33-33 0,33 33 15,-34-33-15,34 33 16,0 0-16,0 1 16,-33-34-1,33 33-15,0 0 0,33-33 16,-33 33-16,0 0 16,0 0-16,0 0 15,34 0-15,-34 0 16,0 0-1,33-33-15,-33 33 0,0 0 16,0 0 0,0 0-1</inkml:trace>
  <inkml:trace contextRef="#ctx0" brushRef="#br0" timeOffset="116465.92">25003 5689 0,'0'-34'63,"-33"34"-47,33-33 15,-33 33-31,0 0 15,0 0 1,0 0 0,33 33-16,-33-33 0,0 0 15,0 0-15,33 34 0,-34-34 0,34 33 16,-33-33-16,33 33 16,-33-33-16,33 33 0,-33-33 15,33 33-15,0 0 16,0 0-16,33-33 15,-33 33-15,33 0 16,0-33-16,-33 33 0,34-33 16,-1 0-16,0 0 0,0 0 15,0 33-15,0-33 0,0 0 16,0-33-16,0 33 0,0 0 16,0 0-16,0-33 0,0 33 15,-33-33-15,33 33 0,-33-33 0,0 0 16,34 33-16,-34-33 0,0 0 15,0 0-15,0 0 16,0 0 0,-34 33 15,34 33 0,0 0 0,0 0-15,0 0-16,0 0 16,0 0-16,0 0 15,0 0-15,0 0 16,0 0-16,0 0 0,0 0 16,0 0-16,0 1 0,0-1 15,-33-33-15,33 33 0,0 0 16,0 0-16,0 0 0,0 0 15,0 0-15,0 0 16,0 0-16,0 0 16,-33-33-16,33 33 0,0 0 15,0 1 17,-33-34 30,33-34-62,-33 34 16,33-33-1,-33 0-15,0 0 16,0 0 0,33 0-16,-33 33 0,33-33 0,0 0 15,0 0-15,66-99 31</inkml:trace>
  <inkml:trace contextRef="#ctx0" brushRef="#br0" timeOffset="117114.9">25764 5622 0,'33'0'0,"-66"0"0,33-33 31,-33 33-16,0 0 32,0 33-31,0 0 0,33 1-1,-34-34-15,34 33 0,0 0 16,0 0-1,34 0 1,-1 0-16,0-33 16,-33 33-16,33-33 0,0 0 15,0 0-15,0-33 16,0 33-16,-33-33 16,33 33-16,-33-33 0,0 0 0,0 0 15,-33 33-15,33-33 16,-33 33-16,33-34 0,-33 34 15,33-33-15,-33 33 16,0 0-16</inkml:trace>
  <inkml:trace contextRef="#ctx0" brushRef="#br0" timeOffset="117971.9">26756 5292 0,'0'-33'15,"-33"0"17,33-1-17,-33 1 1,0 33 15,0 0-15,0 0-16,0 0 15,-1 0-15,1 0 16,0 0-16,33 33 16,-33-33-16,0 34 15,33-1 1,-33-33-16,33 33 16,0 0-16,-33-33 15,33 33-15,0 0 16,0 0-16,0 0 15,-33-33-15,33 33 0,0 0 16,0 0-16,0 0 16,0 0-16,33-33 15,-33 33-15,0 1 16,0-1-16,0 0 16,33 0-16,-33 0 15,0 0 1,0 0-1</inkml:trace>
  <inkml:trace contextRef="#ctx0" brushRef="#br0" timeOffset="118208.89">26260 5622 0,'0'33'32,"33"-33"-17,0 0 1,66 0-16</inkml:trace>
  <inkml:trace contextRef="#ctx0" brushRef="#br0" timeOffset="118691.88">26921 4994 0,'33'0'62,"-33"33"-62,34-33 16,-34 33-16,33 0 15,0 0-15,0 0 0,-33 0 16,33 1-16,-33-1 0,33 0 16,-33 0-16,0 0 0,33 0 0,-33 0 15,0 0-15,0 0 0,0 0 0,0 66 16,33-66-16,-66 1 0,33-1 16,0 0-16,0 0 0,0 33 0,-33-33 0,33 0 15,0 0-15,-132 199 0</inkml:trace>
  <inkml:trace contextRef="#ctx0" brushRef="#br0" timeOffset="119746.86">27781 5093 0,'-33'0'0,"0"33"63,33 0-48,-33 0-15,33 1 16,-33-1-16,0 0 0,33 0 16,-33 0-16,33 0 0,-33 0 15,33 0-15,0 0 0,-33-33 0,33 33 16,0 0-16,0 0 0,0 0 16,0 0-16,0 1 15,0-1-15,0 0 16,0 0-16,33 0 0,-33 0 15,33-33-15,-33 33 0,33 0 16,-33 0-16,33-33 0,0 33 0,66 33 16</inkml:trace>
  <inkml:trace contextRef="#ctx0" brushRef="#br0" timeOffset="120496.85">27947 5490 0,'33'0'31,"0"0"-15,-33 33 0,33-33-16,-33 33 15,33 0-15,-33 0 16,0 0-16,0 1 16,0-1-16,-33 0 15,33 0 1,33-33 31,-33-33-47,33 33 15,-33-33-15,33 0 0,0-1 16,0 1-16,-33 0 16,33 33-16,-33-33 15,-33 33 32,0 33-16,33 0-15,-33-33-16,33 33 16,0 1-16,0-1 15,0 0 1,66 33-1,-33-66-15,0 33 16,0-33-16,0 0 0,133 33 16</inkml:trace>
  <inkml:trace contextRef="#ctx0" brushRef="#br0" timeOffset="120878.84">28509 5126 0,'33'0'16,"-33"33"15,33-33-31,-33 33 16,33 1-16,-33-1 15,33-33-15,-33 33 0,33-33 0,-33 33 16,33 0-16,0 0 0,0 0 16,1 0-16,-34 0 0,33 0 0,0 0 15,-33 0-15,33 0 0,-33 0 16,0 1-16,33-1 0,-33 0 0,0 0 15,0 0-15,0 0 0,-33 0 0,33 0 16,0 0-16,-33 0 0,33 0 0,0 0 16,-33-33-16,-67 133 0</inkml:trace>
  <inkml:trace contextRef="#ctx0" brushRef="#br0" timeOffset="121322.83">29270 5622 0,'33'0'47,"0"0"-16,0 0-31,0 0 16,0 0 0,0 33-16,0-33 0,0 0 15,0 0-15,-33 34 0,66-34 16</inkml:trace>
  <inkml:trace contextRef="#ctx0" brushRef="#br0" timeOffset="121570.83">29270 5821 0,'33'0'32,"-33"33"-17,33-33-15,0 0 16,0 0-16,0 0 16,0 0-16,0 0 0,0 0 15,0 0-15,33 33 0</inkml:trace>
  <inkml:trace contextRef="#ctx0" brushRef="#br0" timeOffset="123376.8">30592 5457 0,'-33'0'15,"33"-33"-15,-33 33 32,0-33-17,0 33-15,0 0 16,0-33 0,0 33-16,0 0 0,0 0 15,0 0-15,33 33 0,-33-33 16,0 0-16,0 0 0,-1 33 15,1-33-15,33 33 0,-33-33 0,33 33 16,-33-33-16,33 33 0,0 0 16,0 0-16,0 0 15,0 0-15,0 1 16,33-34-16,-33 33 0,33-33 0,0 33 16,1-33-16,-1 0 0,0 0 0,0 0 15,0 0-15,0 0 0,0 0 0,0 0 16,0 0-16,0 0 0,0 0 0,0 0 0,0 0 15,0-33-15,1 33 0,-34-33 16,33 33-16,-33-34 0,0 1 16,33 0-16,-33 0 15,0 0 1,0 66 31,-33-33-32,33 33 17,0 0-17,0 0-15,0 1 16,0-1-16,0 0 0,0 0 16,0 0-16,0 0 0,33 0 15,-33 0-15,0 0 0,0 0 0,0 0 16,0 0-16,0 0 0,0 0 15,0 1-15,0-1 0,0 0 16,0 0-16,0 0 0,0 0 16,-33 0-16,33 0 0,0 0 15,0 0-15,0 0 16,0 0-16,0 0 16,-33-33-16,33 34 15,-34-68 63,1 1-62,0 0 0,0 0-16,0 0 15,0 0 1,0 0-16,33 0 15,-33 33-15,33-33 0,-33 33 0,33-33 16,-33 0-16,33 0 16,0-100-16</inkml:trace>
  <inkml:trace contextRef="#ctx0" brushRef="#br0" timeOffset="123945.79">31287 5060 0,'0'33'47,"-33"-33"-47,0 33 15,33 0 1,-33-33-16,33 33 0,-33 1 16,0-1-16,33 0 15,-33-33-15,33 33 0,-34-33 0,34 33 16,-33 0-16,33 0 0,-33 0 15,33 0-15,0 0 16,-33-33-16,33 33 0,0 0 0,0 0 16,0 0-16,0 1 15,0-1-15,0 0 0,33 0 16,-33 0-16,0 0 0,33 0 16,0 0-16,-33 0 0,34 0 15,-1 0-15,66 100 0</inkml:trace>
  <inkml:trace contextRef="#ctx0" brushRef="#br0" timeOffset="124756.77">31717 5457 0,'0'-33'63,"0"0"-47,-33 33-16,33-33 15,0 0 1,-33 33-1,0-33 1,0 33 0,0 0-1,-1 0 1,1 0 0,33 33-16,0 0 31,0 0-16,-33-33-15,33 33 0,0 0 16,0 0 0,0 0-16,0 0 15,0 0 1,0 0-16,0 0 0,0 1 16,0-1-1,33-33-15,-33 33 0,0 0 16,0 0-1,0 0 1,0 0 0</inkml:trace>
  <inkml:trace contextRef="#ctx0" brushRef="#br0" timeOffset="125021.77">31353 5689 0,'33'0'15,"0"0"16,0 0-15,0 0 0,-33 33-1,33-33-15,1 33 0</inkml:trace>
  <inkml:trace contextRef="#ctx0" brushRef="#br0" timeOffset="125527.76">32147 5358 0,'-33'0'15,"33"33"1,-33-33-1,0 33 17,33 0-17,-33-33-15,33 33 0,-33-33 0,33 33 16,-34 0 0,34 0-16,0 0 0,-33 0 15,33 34 1,33-67-16,-33 33 15,0 0-15,0 0 16,34-33-16,-34 33 0,33-33 0,-33 33 16,33-33-16,-33 33 0,33-33 15,0 33-15,0-33 0,33 33 16</inkml:trace>
  <inkml:trace contextRef="#ctx0" brushRef="#br0" timeOffset="126193.75">32312 5556 0,'33'0'0,"0"0"63,-33 33-48,33-33-15,-33 33 16,0 0-1,34-33-15,-34 34 0,0-1 16,-34 0-16,34 0 16,0 0-1,0 0 1,0-66 0,34 0-1,-34 0 1,33 33-16,-33-33 0,33 0 15,-33-1 1,33 34-16,-33-33 16,33 33-16,-66 0 47,0 0-1,33 33-46,-33 1 16,33-1 0,0 0-1,0 0 1,33-33-16,-33 33 16,33-33-16,-33 33 0,33-33 0,0 0 15,-33 33-15,132-33 0</inkml:trace>
  <inkml:trace contextRef="#ctx0" brushRef="#br0" timeOffset="126596.74">32742 5259 0,'33'0'15,"-33"33"1,33-33-1,-33 33-15,33 0 16,-33 0-16,33-33 0,-33 33 16,34-33-16,-34 33 0,0 0 15,33 0-15,-33 0 0,33 0 16,-33 0-16,33 0 0,-33 1 16,0-1-16,33 0 0,-33 0 15,0 0-15,-33-33 0,33 33 16,0 0-16,-33-33 15,33 33-15,-33 33 0</inkml:trace>
  <inkml:trace contextRef="#ctx0" brushRef="#br0" timeOffset="127092.73">32974 4862 0,'0'33'47,"33"-33"-31,-33 33-16,0 0 15,33-33-15,-33 33 0,33 0 16,-33 0-16,33 0 0,-33 0 15,0 0-15,33-33 0,-33 33 0,0 1 0,33-1 16,-33 0-16,0 0 0,33 0 0,-33 0 0,0 0 16,33 0-16,-33 0 0,0 0 0,33 0 15,-33 0-15,0 0 0,0 0 0,33 1 16,-33-1-16,0 0 0,0 0 0,0 0 16,0 0-16,0 0 0,-33 0 0,33 0 0,0 0 15,0 0-15,-33 0 0,33 0 0,0 0 16,-33 1-16,33-1 0,-33 0 0,33 0 15,-99 198-15</inkml:trace>
  <inkml:trace contextRef="#ctx0" brushRef="#br0" timeOffset="-20070.2">14651 10947 0,'0'0'0,"0"-33"47,33 33-32,-33 33 16,33-33-31,1 0 16,-1 0 0,66 33-1,0-33 1,0-33 0,34 33-1</inkml:trace>
  <inkml:trace contextRef="#ctx0" brushRef="#br0" timeOffset="-19380.19">14618 10716 0,'33'0'31,"-33"33"-15,33-33 15,0 0-31,1 0 16,-1 0 0,33 0-1,66 0 1,-33 0-1,0 0 1,1 0-16</inkml:trace>
  <inkml:trace contextRef="#ctx0" brushRef="#br0" timeOffset="-15450.19">16536 10220 0,'-33'0'31,"33"-34"0,0 1 1,-33 33-32,33-33 15,0 0 1,-33 33-16,33-33 16,-33 33-16,0-33 15,-33 0 1,33 0-1,-33 33 1,0 33 15,33 0-15,-34 0 0,34 33-1,0 0 1,0 1-1,33 32 1,0-33 0,-33 33-1,66 0 1,-33-32 0,0 32-1,33 0 16,-33-33-31,0 33 32,0-66-17,0 0 1,0 1 0,33-34-16</inkml:trace>
  <inkml:trace contextRef="#ctx0" brushRef="#br0" timeOffset="-15130.2">15776 10683 0,'33'33'0,"0"-33"47,0 0-31,0 0-1,0 0-15,0 0 0,0 33 16,100-33-1,-34 0 1,-66 0-16,99 0 16</inkml:trace>
  <inkml:trace contextRef="#ctx0" brushRef="#br0" timeOffset="-14550.2">17198 10153 0,'-33'0'15,"0"33"17,0 1-1,33-1-31,-33 0 16,-34 33-1,1 66 1,33 0-1,33-99-15,-33 67 16,33-67-16,0 66 16,33 66-1,33-32 1,34-67 0,-1 33-1,33-66 1</inkml:trace>
  <inkml:trace contextRef="#ctx0" brushRef="#br0" timeOffset="-13720.19">17330 10649 0,'33'0'31,"0"0"-15,0 0 0,0 0-1,1 34 1,32-1-1,-33 66 1,-33-33 0,0 0-1,-33 33 1,0-66 0,0 0-1,66-66 16,0 0-31,33-66 16,33 0 15,-99 66-31,66-33 16,-33 33-16,-33 0 16,0-1-1,-33 34 16,33 34-15,-33-34 0,0 66-1,0-33 1,33 0-16,-33 0 16,33 0-16,0 33 15,0 33 1,33-66-1,33 34 1,33-34 15,-66-33-31,34 0 16,-34 0-16,0-33 0,99-34 0</inkml:trace>
  <inkml:trace contextRef="#ctx0" brushRef="#br0" timeOffset="-13200.2">18488 10848 0,'33'0'47,"0"0"-32,0 0 1,0 0-16,99 0 31,-99 0-15,0 0 0,1 0-16</inkml:trace>
  <inkml:trace contextRef="#ctx0" brushRef="#br0" timeOffset="-12880.19">18653 10683 0,'-33'-67'0,"33"100"79,0 1-48,0-1-16,33 33 1,-33 0-16,33 165 0</inkml:trace>
  <inkml:trace contextRef="#ctx0" brushRef="#br0" timeOffset="-12280.19">19182 10649 0,'0'-33'32,"33"33"-17,-33-33 16,33 33-15,67 33-16,-34 34 31,-66-34-31,33 33 16,-33-33-16,-33 33 16,-33 33-1,33-66 1,-34 33-1,101-66 32,-1 0-31,0 0 0,0 0-16,66 0 15,-33 0 1,33-33-16</inkml:trace>
  <inkml:trace contextRef="#ctx0" brushRef="#br0" timeOffset="-11880.19">19877 10186 0,'33'0'31,"-33"34"-15,33-34-1,-33 33-15,33 0 16,0 33 0,33 66-1,-33-99-15,33 99 16,-66-98-16,34 131 15,-34 0 1,-133 166 0</inkml:trace>
  <inkml:trace contextRef="#ctx0" brushRef="#br0" timeOffset="-220.19">10319 11807 0,'0'-33'31,"0"0"-31,0 0 16,-33 0-1,33 0 32,-33 33-31,33-33-16,-33 33 0,-67-67 31,34 34-31,-33 33 16,33 33 15,33 1-15,0-1-1,-33 33 1,32 0-1,34-33-15,0 33 16,0-33-16,0 0 16,34 33-1,-34 1 1,33-34-16,-33 0 16,0 0-16,33 33 15,-33-33-15,33 33 16,-33-33-1,0 0-15,0 33 16,33 1 15,-33-34-15,-33 0-16</inkml:trace>
  <inkml:trace contextRef="#ctx0" brushRef="#br0" timeOffset="79.81">9757 12204 0,'33'0'47,"0"0"-31,0 0-16,-33 33 16,33-33-16,0 0 15,33 0 1,0 0-16</inkml:trace>
  <inkml:trace contextRef="#ctx0" brushRef="#br0" timeOffset="559.8">10815 11939 0,'-33'0'47,"0"0"-16,33 33-31,-33 0 0,0 1 16,-100 131-1,100-99 16,33 33-31,0 34 16,33-67 0,33 33 15,34-33-15,-1-33-1,-99 0-15,99-33 0</inkml:trace>
  <inkml:trace contextRef="#ctx0" brushRef="#br0" timeOffset="1299.8">11013 12402 0,'33'0'16,"-33"-33"-16,0 66 31,33-33-31,0 0 15,1 0 1,-34 33 0,33 34-1,0-1 1,-66 0 0,33 0-1,-33-33 16,66-33-15,-33-33 0,33 0-16,0-66 15,33 33 17,-33-1-17,-33 34 1,-33 33 15,33 33-15,-33-33-1,33 33-15,-33 1 16,33-1-16,-33-33 16,0 66-1,33 0 1,33 0-1,33-33 1,33 0 15,0-66-15,34 33 0,-67-33-16</inkml:trace>
  <inkml:trace contextRef="#ctx0" brushRef="#br0" timeOffset="1629.81">11906 12601 0,'33'0'31,"0"0"-15,0 0-1,1 0 1,32 0-1,0 33 1,-33-33-16,33-33 16,-33 33-16,99 0 15</inkml:trace>
  <inkml:trace contextRef="#ctx0" brushRef="#br0" timeOffset="1959.81">12138 12369 0,'0'33'62,"33"-33"-46,-33 33-16,0 0 15,0 1-15,0 32 16,0 0 0,33 33-1,-33 0 1,33 1-1</inkml:trace>
  <inkml:trace contextRef="#ctx0" brushRef="#br0" timeOffset="2499.8">12700 12369 0,'33'0'15,"-33"-33"-15,0 66 16,33-33 0,0 0 15,-33 33-31,33-33 16,0 33-1,0 67 1,-33-1-1,-66 0 1,33-66 0,0 0-1,33 0 1,33-33 31,-33-33-47,33 33 15,67 0 1,98-33 0</inkml:trace>
  <inkml:trace contextRef="#ctx0" brushRef="#br0" timeOffset="2929.8">13163 11807 0,'33'0'31,"0"0"-15,-33 33-16,33-33 0,0 0 15,33 66 1,67 67-1,-34-1 1,-33 33 0,0 34-1,-99-1 1,0-99 0,-66 67-1</inkml:trace>
  <inkml:trace contextRef="#ctx0" brushRef="#br0" timeOffset="3559.81">14254 12369 0,'34'0'15,"-1"0"1,0 0-1,33 0 1,33 0 0,33 0 15,-32 0-15,-1 0-1,-66 0-15,33 33 16</inkml:trace>
  <inkml:trace contextRef="#ctx0" brushRef="#br0" timeOffset="3859.81">14387 12601 0,'33'0'47,"0"0"-31,0 0-1,33 33 1,33 0-1,1-33 1,131 0 0</inkml:trace>
  <inkml:trace contextRef="#ctx0" brushRef="#br0" timeOffset="6729.8">15478 12270 0,'33'0'15,"-33"33"-15,0-66 16,33 33-16,0 0 15,0 33 1,0-33 15,1 33-31,-1 0 0,0 0 16,0 33 0,-33 1-1,0 32 1,-33-33-1,0 0 1,0-66 0,66 0-1,-33-33 1,33 0 0,33-66-1,0 0 1,0 32-1,0 34 1,-33 0 0,-66 33 31,0 33-32,0 0 1,0 0-1,0 34 1,0 32 0,0 0-1,66-33 1,33 33 0,66-32-1,34-67 1,-34-67-1,-33-32-15</inkml:trace>
  <inkml:trace contextRef="#ctx0" brushRef="#br0" timeOffset="7199.8">16206 11939 0,'0'0'0,"33"33"31,0-33 1,0 0-32,33 33 15,33 67 17,-99-34-17,-33 0 1,-33 33-1,0-66 1,66 0 0,33-33 15,0 0-15,0 0-16,0 0 15,0 0-15,166 0 16</inkml:trace>
  <inkml:trace contextRef="#ctx0" brushRef="#br0" timeOffset="7729.81">16966 12601 0,'33'0'47,"1"0"-16,-1 0-15,0 0-16,0 0 0,0 0 15,0 0-15,66 0 16,-66 0-16,33 0 15,34-33 1</inkml:trace>
  <inkml:trace contextRef="#ctx0" brushRef="#br0" timeOffset="8009.81">17198 12303 0,'0'33'31,"0"0"0,0 0-15,33 0-1,-33 34-15,33 32 16,0-99-16,0 99 16,0-66-1,0 33-15</inkml:trace>
  <inkml:trace contextRef="#ctx0" brushRef="#br0" timeOffset="8589.81">17892 12204 0,'0'33'79,"0"0"-64,-33-33-15,33 33 0,0 0 16,33 0-1,-33 33 1,67 1 0,-34-34-1,33 33 1,33 33 0,-33-66-1,0 0 1,-33 0-1,-33 33 1,0-33 0,-33 1-1,0-1 17,0-33-17,-66-33 1,0-34-1,-34-65-15</inkml:trace>
  <inkml:trace contextRef="#ctx0" brushRef="#br0" timeOffset="8829.79">17926 12171 0,'0'0'0,"33"0"47,0 0-15,0 0-32,0 0 15,0 0 1,231 33-16</inkml:trace>
  <inkml:trace contextRef="#ctx0" brushRef="#br0" timeOffset="9579.81">18488 12402 0,'0'0'15,"33"0"17,0 0-17,0 0 1,0 0-16,0 33 16,66 0-1,-33 34 1,-32 32-1,-68 0 1,1-33 15,0-33-15,0-33-16,33-33 31,33 0-15,33-66-1,1 0 1,-1 33 0,-66 32-1,0 68 32,-33-34-47,0 66 16,-34 33-1,34-33 1,33 33 0,67 1-1,32-1 17,0-66-17,99-66 1,1-100-16</inkml:trace>
  <inkml:trace contextRef="#ctx0" brushRef="#br0" timeOffset="10049.81">19612 12667 0,'0'0'0,"0"-33"0,33 33 16,0 0 15,0 0-15,1 0-1,65 33 1,33-33 0,33 33-1,-32-66 17,-34 0-32</inkml:trace>
  <inkml:trace contextRef="#ctx0" brushRef="#br0" timeOffset="10339.81">19910 12270 0,'0'-33'0,"0"66"0,0-33 31,33 0-15,-33 33-16,0 33 15,0 67 17,0-1-17,33 0 1,-33-33-1,0 67-15</inkml:trace>
  <inkml:trace contextRef="#ctx0" brushRef="#br0" timeOffset="10979.81">21167 12105 0,'33'0'16,"-66"0"-16,33 33 47,-33-33-47,0 0 15,33 33 1,-34-33-16,-32 66 15,-33 33 1,33-33 15,0 0-15,33 34-16,33-1 31,33-33-15,99 0-1,0-33 1,34-33 0,-34-33-1,-99-33 1,-33 0 0,-33 33-16,-33 0 15,33 33 1,0 0-16,-66 33 15,-34 33-15</inkml:trace>
  <inkml:trace contextRef="#ctx0" brushRef="#br0" timeOffset="15379.8">14850 13924 0,'33'0'47,"0"0"-16,0 0-15,0 0-1,0 0 1,0 0-16,0 0 15,0 0 1,33 0 0,1 0-16</inkml:trace>
  <inkml:trace contextRef="#ctx0" brushRef="#br0" timeOffset="15609.81">14916 14122 0,'33'0'47,"0"0"-16,0 0-31,0 0 16,133 0 0</inkml:trace>
  <inkml:trace contextRef="#ctx0" brushRef="#br0" timeOffset="16189.81">15776 13659 0,'0'-33'16,"0"66"-16,-33-33 63,33 33-48,-33-33-15,33 66 16,-67 34-1,67-67-15,-33 33 16,33-33-16,0 33 16,0 0-1,33 0 1,34 0 0,32-32-1,33-1 1</inkml:trace>
  <inkml:trace contextRef="#ctx0" brushRef="#br0" timeOffset="17039.8">16007 13924 0,'0'-33'31,"33"33"-15,0 0 31,1 0-1,-1 33-14,0 0-17,0 0-15,-33 0 16,33-33-16,0 66 31,-33-99 16,33 0-47,-33 0 16,33 33-16,0-99 31,0 66-31,-33-1 31,0 68-15,-33-34 15,33 33-15,-33 0-1,0 0 1,0 33 0,0-33-1,33 0 1,33 33-1,0-33 1,66 0 0,-33-33-1,0-33 1,-32 33 0,-1-33-16</inkml:trace>
  <inkml:trace contextRef="#ctx0" brushRef="#br0" timeOffset="17429.8">16867 14056 0,'0'-33'15,"0"66"1,33-33-1,0 0 1,-33-33 0,66 33-1,34 0 1,-34-33 0,33 0-1</inkml:trace>
  <inkml:trace contextRef="#ctx0" brushRef="#br0" timeOffset="17759.8">17033 13824 0,'0'34'32,"33"-34"-17,-33 33 17,0 0-17,0 0-15,0 0 16,33 66-1,-33-33 1,0 0 0,0-33-1</inkml:trace>
  <inkml:trace contextRef="#ctx0" brushRef="#br0" timeOffset="18309.8">17529 13858 0,'33'0'31,"0"0"0,-33 33-15,33-33-16,-33 33 15,33 0 1,-33 0 0,0 0-16,-33 33 15,33-33-15,-33 0 16,0 33 0,0-33-1,66-33 16,0 0 1,0 34-1,66-34-31,-33-34 16,33 1-1</inkml:trace>
  <inkml:trace contextRef="#ctx0" brushRef="#br0" timeOffset="18739.8">17793 13593 0,'33'0'15,"0"0"16,34 66 1,-34-66-32,0 33 15,0 0 1,33 66 0,33 67-1,-99-34 1,0 0-1,-33-32 1,-33-34-16</inkml:trace>
  <inkml:trace contextRef="#ctx0" brushRef="#br0" timeOffset="19309.8">18256 13428 0,'33'0'16,"-33"-33"-1,33 33 1,0 0 15,-33 33-31,34-33 16,-1 66-1,-33 0 1,-33 33 0,-1-33-1,1 0 1,66-66 46,1 0-62,-1 0 16,0 0 0,0 0-16,132-33 31</inkml:trace>
  <inkml:trace contextRef="#ctx0" brushRef="#br0" timeOffset="19789.8">18818 14023 0,'0'-33'0,"34"33"47,-1 0-16,-33 33-31,33-33 0,0 0 16,33 0 0,33 0-1,-33 0 1,67-33 0</inkml:trace>
  <inkml:trace contextRef="#ctx0" brushRef="#br0" timeOffset="20129.8">19017 13758 0,'33'0'47,"-33"33"-31,0 0 0,0 1-1,0-1-15,0 0 16,33 33-1,-33 66 1,33-66 0,-33-33-16,-33 34 15</inkml:trace>
  <inkml:trace contextRef="#ctx0" brushRef="#br0" timeOffset="23479.8">19745 13659 0,'33'0'31,"0"0"48,-66 0-64,0 0 79,33 33-94,-34 0 31,34 0-15,-33-33-16,33 33 0,0 0 15,-33 1 1,33-1 0,0 0-1,33 0 1,34 0 0,-34 0-1,0-33-15,33 33 16,-33-33-16,0 0 15,-33 33 17,33-33-32,-33 33 15,0 0 17,0 0-17,33-33-15,-33 33 31,-33-33-15,33 33 0,0 1-1,-33-34 1,0 0 0,0 0-1,0 0 1,-33-34-1,-1-98 1</inkml:trace>
  <inkml:trace contextRef="#ctx0" brushRef="#br0" timeOffset="24189.81">19711 13626 0,'34'0'110,"-1"0"-110,0 0 15,0 0-15,0 0 16,66 0 0,-33-33-1,33 33 1</inkml:trace>
  <inkml:trace contextRef="#ctx0" brushRef="#br0" timeOffset="25189.81">20373 13891 0,'33'0'94,"0"0"-94,0 0 15,0 33-15,-33 0 16,33-33 15,-33 66-31,33 66 31,-33-33-15,0-132 31,0 0-31,33 0-16,-33 0 15,0 0 1,34-33-1,-1 33 1,0 0 0,-66 33 31,0 33-16,33 0-16,-34 0 1,1 33 0,33-33-1,33 0 1,67 67 0,65-67-1,-66-133 1</inkml:trace>
  <inkml:trace contextRef="#ctx0" brushRef="#br0" timeOffset="25629.81">21266 14089 0,'0'-33'0,"33"33"15,0 0 17,0 0-17,0 0 1,66 0-1,1 0 1,-34 0 0,-33-33-16,0 33 15,0 0-15</inkml:trace>
  <inkml:trace contextRef="#ctx0" brushRef="#br0" timeOffset="25979.81">21464 13824 0,'33'0'0,"-33"34"47,0-1-32,0 0 1,33 0 0,-33 0-16,0 33 15,0-33-15,34 33 16,-34 0-1,33 1-15,-33-1 16</inkml:trace>
  <inkml:trace contextRef="#ctx0" brushRef="#br0" timeOffset="26329.8">22159 13725 0,'0'33'62,"33"-33"-62,-33 33 0,0 34 16,0 65 0,0-33-1,0 33 16,-33 1-31</inkml:trace>
  <inkml:trace contextRef="#ctx0" brushRef="#br0" timeOffset="26909.81">22787 13824 0,'0'-33'16,"-33"33"-1,0 0 17,0 0-17,33 33 1,-99 34 0,66-34-1,-33 66 1,33 0-1,-1-33 1,34 34 0,34-1-1,98-66 1,-99-33-16,33 0 16,-33 0-1,99 0-15,-32-66 31,-67 0-15,-33-34 0,-66-32-1,32 33 1,-32-34-16</inkml:trace>
  <inkml:trace contextRef="#ctx0" brushRef="#br0" timeOffset="27509.81">23548 14056 0,'33'0'32,"0"0"-1,0 0-15,0 0-16,0 0 0,0 0 15,33 0 1,100 33-1,-67-33 1,0 0 0,1-33-1</inkml:trace>
  <inkml:trace contextRef="#ctx0" brushRef="#br0" timeOffset="27859.81">23779 13791 0,'0'-33'0,"0"66"15,33-33 17,-33 33-17,0 1 1,34-34 0,-34 33-16,33 99 15,-33 0 16,33-33-15,-33 67-16</inkml:trace>
  <inkml:trace contextRef="#ctx0" brushRef="#br0" timeOffset="28529.8">24937 13593 0,'-33'0'32,"0"0"-1,33 33-16,-33-33-15,0 33 16,-33 0 0,-67 99-1,100-65 1,-33 32 0,66-33-1,66 33 16,0-33-15,34 1 0,32-1-1,-33-66 1,0-66 0,-33 32-1,-66-32 1,-66 0-1,-33 33 1,0 33 0,-33 33-1,-34 33 1</inkml:trace>
  <inkml:trace contextRef="#ctx0" brushRef="#br0" timeOffset="29889.81">15346 15511 0,'33'0'15,"-66"0"32,66 33-31,0-33 31,0 0-16,0 0-31,0 0 16,66 0-1,67-33-15</inkml:trace>
  <inkml:trace contextRef="#ctx0" brushRef="#br0" timeOffset="30159.81">15478 15677 0,'-33'66'0,"66"-66"63,0 0-63,0 0 15,0 0-15,33 0 16,67 0-16</inkml:trace>
  <inkml:trace contextRef="#ctx0" brushRef="#br0" timeOffset="33689.81">16206 15313 0,'33'0'125,"0"0"-109,-33-33-16,66 33 15,0 0 1,33 33 0,-99 0-1,33 0 1,-33 33-1,0-33 1,0 66 0,-66 1-1,66-67 17,-33-33-32,0 33 15,33-66 32,66-34-31,34-32-1,-1-33 1,-66 132 0,0-33-1,-33 0 16,-33 33 1,0 33-17,-33 33 1,33-33 0,-1 33-1,34-33 1,0 33 15,34-32-15,65 32-1,-33-66 1,66 33 0,-33-66-1,-32-33-15</inkml:trace>
  <inkml:trace contextRef="#ctx0" brushRef="#br0" timeOffset="34209.81">16867 14751 0,'33'0'16,"0"0"15,-33 33-15,33-33-16,0 0 15,1 33 1,-1 33 15,-33 33-31,-33-33 16,-34 0 15,34-33-15,33 0-16,33-33 47,0 0-32,1 0-15,-1 0 16,66-33-16</inkml:trace>
  <inkml:trace contextRef="#ctx0" brushRef="#br0" timeOffset="34629.8">17462 15478 0,'0'-33'0,"34"33"16,-34 33 0,33-33 15,0 0-15,0 0-1,0-33-15,66 33 16,0 0 15,1 0-15,-1-33-16</inkml:trace>
  <inkml:trace contextRef="#ctx0" brushRef="#br0" timeOffset="34939.81">17727 15180 0,'0'34'62,"0"-1"-46,0 0 0,33-33-16,-33 66 15,0 0 1,33 66 0,-33-66-1,33 34-15</inkml:trace>
  <inkml:trace contextRef="#ctx0" brushRef="#br0" timeOffset="35589.81">18389 15015 0,'0'0'0,"0"-33"16,33 33 31,0 0-16,0 0-16,-33 33-15,33-33 16,0 66 0,33 0-1,-66 67 1,-33-34 0,33-66-16,-66 66 15,66-66-15,-33 0 16,0 33-1,0-32 1,66-34 15,0 0 1,0 0-17,0 0-15,33-34 16,99 1-1</inkml:trace>
  <inkml:trace contextRef="#ctx0" brushRef="#br0" timeOffset="38189.81">18620 14916 0,'33'0'47,"-33"33"-31,0 0 15,0 0-15,-33 33-1,33 33-15,-33 67 16,33-1-1,0-132 1,0 100 0,0-100-16,0 33 15,0-33-15,0 0 16,0 0-16,0 0 16,0-66 15</inkml:trace>
  <inkml:trace contextRef="#ctx0" brushRef="#br0" timeOffset="38839.81">18620 14883 0,'0'33'31,"0"0"0,-33-33-31,33 33 16,0 0-16,-33 0 16,0 33-1,-33 34 1,33-34 15,-67 33-31,67-33 16,0-33-1,66-33 110,-33 33-109,33-33-16,0 0 16,34 0-1,-1 0 1,66 0 0,0 0-1,1 0 1,-1-33-1</inkml:trace>
  <inkml:trace contextRef="#ctx0" brushRef="#br0" timeOffset="39649.81">19083 15379 0,'0'0'0,"0"-33"47,33 33-32,0 0 17,0 33-17,0 0 16,-33 0-15,33-33-16,-33 33 0,0 33 16,0 0-1,-33 1 1,33-101 15,33 34-31,1-66 16,32-33 15,0 33-15,-33 0-1,0 33 1,-33 0 0,-33 66-1,0-33 1,-33 66-1,33 0 1,0 0 0,-1 0-1,34-33 1,0 34 0,67-1-1,32-33 1,33-33-1,-33-66 17,-33 33-17,-32-34-15</inkml:trace>
  <inkml:trace contextRef="#ctx0" brushRef="#br0" timeOffset="40139.81">19976 15445 0,'0'0'0,"33"33"79,0-33-64,0 0 1,33 0-16,-33 0 15,67 0-15,32-33 32,-33 33-17,-33-33-15</inkml:trace>
  <inkml:trace contextRef="#ctx0" brushRef="#br0" timeOffset="40419.81">20241 15247 0,'0'0'0,"0"33"78,33-33-78,-33 33 16,0 0-1,33 66 1,-33 0 0,33 67-1</inkml:trace>
  <inkml:trace contextRef="#ctx0" brushRef="#br0" timeOffset="41269.8">21332 14916 0,'33'0'16,"-33"33"31,0 0-16,0 0-31,0 0 16,0 33-1,-33 100 1,33-1-1,-33-33 1,33-32 0,0-67-1,-33 0-15</inkml:trace>
  <inkml:trace contextRef="#ctx0" brushRef="#br0" timeOffset="42019.81">21233 14883 0,'-33'33'125,"33"0"-109,-33 0-16,-33 66 0,-34 67 15,67-133-15,0 33 16,0-66 31,33 33-32,0 0 1,33-33 15,0 33-15,0-33-16,67 0 15,-67 0-15,33 0 16,66 0 0,-99 0-16,66 33 15,-66-33-15,67 0 16</inkml:trace>
  <inkml:trace contextRef="#ctx0" brushRef="#br0" timeOffset="42769.81">21993 15478 0,'34'0'16,"-34"33"15,33-33-31,66-33 31,-33 33-15,66 0 0,-32 0-1,32 0 1</inkml:trace>
  <inkml:trace contextRef="#ctx0" brushRef="#br0" timeOffset="43069.8">22390 15180 0,'0'34'63,"-33"-34"-63,33 33 15,0 0-15,0 66 16,0-33 15,0 33-31,0 34 16</inkml:trace>
  <inkml:trace contextRef="#ctx0" brushRef="#br0" timeOffset="43609.81">22986 15081 0,'0'0'0,"0"-33"15,-33 33 1,33 33 0,-67-33-1,34 66 1,33-33 15,-33 67-15,66-34-1,-33 0 1,67 33 0,-1-33-1,0-66 1,33 33-1,-33 0 1,-33-33 0,-33 34-1,0-1 1,0 0 15,-33-33-31,0 0 0,0 0 16,0 33-16,-66-66 15,-67-67 1</inkml:trace>
  <inkml:trace contextRef="#ctx0" brushRef="#br0" timeOffset="43819.81">22853 14949 0,'0'0'0,"0"-33"16,33 33 15,-33-33-31,67 33 16,32 0-1,99 33 1</inkml:trace>
  <inkml:trace contextRef="#ctx0" brushRef="#br0" timeOffset="44489.81">23449 15280 0,'0'0'0,"33"0"0,-33-33 31,33 33-31,0 0 16,33 0-1,-33 0 1,0 33 0,0 0-16,0 0 15,-33 33 1,-33 99 0,0-99-1,0-32 1,33-68-1,33 1 1,0-33 0,33-66 15,-33 99-31,1 0 16,-1 33-1,-66 0 1,-1 0 15,1 33-15,0 0-1,0 33 1,0 0 0,33 0-1,66 1 1,34-1-1,-1-66 1,132-100 0</inkml:trace>
  <inkml:trace contextRef="#ctx0" brushRef="#br0" timeOffset="44909.81">24408 15478 0,'33'0'0,"0"0"15,0 0 1,-33-33-1,66 33 1,66 0 0,-32 0-1,32 0 1,-99 0-16,66 0 0</inkml:trace>
  <inkml:trace contextRef="#ctx0" brushRef="#br0" timeOffset="45209.81">24805 15180 0,'0'0'0,"0"34"16,0-1 31,0 0-32,33 33 1,-33-33-16,0 66 16,0 0-1,0 1 1,0-1-16</inkml:trace>
  <inkml:trace contextRef="#ctx0" brushRef="#br0" timeOffset="45509.81">25598 15015 0,'0'0'0,"0"33"32,0 0-17,0 0 1,0 33-1,-33 100 1,0-34 0,0 67-16</inkml:trace>
  <inkml:trace contextRef="#ctx0" brushRef="#br0" timeOffset="46019.81">26194 15180 0,'0'0'0,"-33"-33"16,0 33 15,0 0-15,-1 0 0,-65 67-1,33-1 1,0 33-1,33 33 17,33-33-17,66 34 1,33-67 0,34-66-1,32-33 1,-33-33-1,-66-67 1,-99 1 0,-33 0-1,-99-1 1</inkml:trace>
  <inkml:trace contextRef="#ctx0" brushRef="#br0" timeOffset="46439.81">26954 15478 0,'34'0'16,"-1"0"15,0 0-15,0 0-1,33 0 1,33 0 0,-66 0-16,99 0 15,-32-33-15</inkml:trace>
  <inkml:trace contextRef="#ctx0" brushRef="#br0" timeOffset="46739.81">27186 15114 0,'33'0'31,"-33"33"-15,0 0 0,0 1-1,0 32 1,33 33-1,-33 33 1,-33 100 0</inkml:trace>
  <inkml:trace contextRef="#ctx0" brushRef="#br0" timeOffset="47339.8">28211 15015 0,'0'-33'32,"-33"66"15,0-33-32,33 33-15,-99 33 16,0 34-1,32-1 1,1 0 15,66 0-15,0 0 0,66-32-1,-66-34-15,100 33 16,-67-66-16,99 0 15,33 0 1,-98-66 0,-34-1-1,-66 34 1,-100-33 0,-32 66-1,132 33-15,-133 0 16,-32 34-1</inkml:trace>
  <inkml:trace contextRef="#ctx0" brushRef="#br0" timeOffset="48569.81">15313 17099 0,'33'0'46,"0"0"-30,0 0 0,0 0-16,33 0 15,-66 33-15,66-33 16,-33 0-16,0 0 16,1 0-1,65-33 1</inkml:trace>
  <inkml:trace contextRef="#ctx0" brushRef="#br0" timeOffset="48819.81">15379 17363 0,'0'0'32,"0"-33"-32,33 33 0,-33 33 15,33-33 1,0 0 0,0 0-16,33 0 15,-33 0-15,166 0 16</inkml:trace>
  <inkml:trace contextRef="#ctx0" brushRef="#br0" timeOffset="49689.81">16371 16867 0,'0'0'0,"33"0"0,0 0 32,0 0-17,0 33 1,0-33 0,-33 33-16,34 0 15,-1 0 1,-33 1-16,33 32 15,-33-33-15,0 66 16,0-33 0,-33-33-1,0-33 1,-1 0 0,34-33-1,0-33 1,34 66-16,-1-66 15,-33 33 1,66-33 0,0-1-1,33 1 1,-33 33 0,-66 0-1,0 66 1,-33-33-1,0 0 1,0 33 0,0 33-1,0-66-15,0 67 16,0-67 0,33 33-16,-33 33 15,33 0 1,33 0-1,0-33 1,99 0 15,0-33-15,-32-33 0,32-33-1,-66-66-15</inkml:trace>
  <inkml:trace contextRef="#ctx0" brushRef="#br0" timeOffset="50159.81">17066 16305 0,'0'0'0,"33"0"0,0 0 78,0 0-78,0 0 0,-33 33 16,99 0 0,-66 66-1,-66 1 1,-33-1 0,-33 33-1,66-99 1,33 0-16,33-33 47,0 0-32,0-33 1,165 0-16</inkml:trace>
  <inkml:trace contextRef="#ctx0" brushRef="#br0" timeOffset="52209.81">17959 17099 0,'33'0'62,"-33"33"-30,33-33-17,66-33 1,99 33 0,-131-33-1,32 33 1,-66 0-16,0 0 0</inkml:trace>
  <inkml:trace contextRef="#ctx0" brushRef="#br0" timeOffset="52509.81">18322 16801 0,'0'33'47,"0"0"-31,33 0-1,-33 0 1,0 0-16,34 67 15,-34-67 1,33 99 0,0 0-1</inkml:trace>
  <inkml:trace contextRef="#ctx0" brushRef="#br0" timeOffset="53139.8">19546 16834 0,'0'33'32,"-33"-33"-1,0 0-31,0 0 16,-33 0-1,-33 0 1,-1-33-1,1-33 17,33 0-17,33-33 1,33-1 0,33 1-1,0 33 1,33 0-1,0 33 1,34 66 0,-1 0-1,-33 99 1,0 34 0,-33-34-1,-33 33 1,0-32-1,-33-1 1,0-66 15,-99 0-31</inkml:trace>
  <inkml:trace contextRef="#ctx0" brushRef="#br0" timeOffset="53839.81">19943 16834 0,'0'-33'0,"33"33"16,-33-33 15,33 33-15,0 0-1,66 0 1,-66 66-1,1 0 1,-34 67 0,-34-1-1,1-99 1,33 0 0,0-66-1,33-33 1,34-33-1,32-34 1,-33 67 15,-33 33-15,0 33 0,-66 0-1,0 33 1,-33 0-1,0 33 1,33-33 0,-34 67-1,67-67 1,67 33 0,32 0-1,66-33 1,133-66-1</inkml:trace>
  <inkml:trace contextRef="#ctx0" brushRef="#br0" timeOffset="59559.81">21167 16933 0,'0'-33'15,"-33"33"-15,33 33 94,33-33-78,0 0-16,0 0 15,-33 33-15,33-33 16,0 0 15,0 0-31,66-33 16,34 33 0,-34-33-1</inkml:trace>
  <inkml:trace contextRef="#ctx0" brushRef="#br0" timeOffset="59869.81">21464 16702 0,'-33'-66'0,"33"99"31,0 0 1,0 0-32,-33 33 15,33 66 1,0-32-1,33-1 1,-33 33 0</inkml:trace>
  <inkml:trace contextRef="#ctx0" brushRef="#br0" timeOffset="60669.81">22324 16735 0,'0'0'0,"0"-33"16,0 0 15,0 0-16,33 33-15,0-33 16,34 0 0,32 33 15,-33 33-15,0 99-1,-66 0 1,-33 67-1,0-67 1,-66 0 0,33-66-1,-1-33 1,34 0 0,33-66 15,33 33-16,-33-33-15,67 0 16,-1 33 0,0-33-1,66 33 17,0 0-32</inkml:trace>
  <inkml:trace contextRef="#ctx0" brushRef="#br0" timeOffset="61269.8">23647 16801 0,'0'-33'15,"0"66"-15,-33-99 16,33 33 15,-33 33-31,0 0 16,0 33-1,-33 0 1,-34 0 0,34 66-1,0 0 1,33 1-1,33-1 1,33 0 0,66-33-1,67-33 17,-1-66-17,0-66 1,-131 0-1,-34-33 1,-67 32 0,-65 34-1,-33-33 1</inkml:trace>
  <inkml:trace contextRef="#ctx0" brushRef="#br0" timeOffset="62599.81">14618 16140 0,'0'0'0,"-33"0"15,33 33 48,0 0-48,0 0-15,0 0 0,0 0 16,0 265 0,0-100-1,33 100 1,-33-100 0,33 34-1,-33-133 1,0-33-1</inkml:trace>
  <inkml:trace contextRef="#ctx0" brushRef="#br0" timeOffset="67099.8">14552 16206 0,'0'-33'0,"33"33"0,0 0 47,0 0-31,0 0 0,0 0-1,34 0 1,32 0-1,33 33 1,-33-33 0,67 33-1,-67-33 1,0 0 0,-66 0-1,33 0 1,-33 0-1,34 0 1,-1 0 0,66 0-1,0 0 17,-32 0-17,-34 0 1,33 0-1,33 0 1,-66 0 0,34 0-1,-34 0 1,0 0 0,66 0-1,-66 0 1,33 0-1,-32 0 1,-1 0 0,0 0-1,33 0 17,0 0-17,1 0 1,-34 0-1,33 0 1,-33 0 0,-33 0-16,33 0 15,-33 0-15,34 0 16,32 33 0,-33-33-1,-33 0-15,0 0 0,33 0 16,0 0-1,67 0 1,-67 0 0,33 0-1,0 0 17,33 0-17,-32 0 1,-1 0-1,0 0 1,33-33 0,34 33-1,-34 0 1,-33 0 0,1 0-1,65 0 1,-66 0-1,0 0 1,34 0 0,-1 33-1,0-33 17,1 0-17,-34 33 1,-66-33-16,66 0 15,-66 0-15,66 0 16,34 33 0,-34-33-1,33 0 1,-33 0 0,1 33-1,32-33 1,0 33-1,0-33 1,1 0 0,-1 0-1,-33 0 17,67 33-17,-67-33 1,33 0-1,0 33 1,1-33 0,-1 33-1,-99-33-15,99 0 16,-99 33-16,67-33 16,-34 0-1,33 0 1,0 0-1,-33 34 1,34-34 0,-34 0-1,0 0 17,-33 0-17,0 0 1,0 0 15,-33-34-15,0 68 46,0-1-15,0 0-31,0 0-16,0 0 15,0 33-15,0 66 32,33 1-17,-33 32 1,0-66-1,0 33 1,-33 1 0,0-34-1,0 0 1,33 0 0,-33-66-1,33 34 1,0-34 31,-33-33 15,33-33-46,-33 33-16,0 0 15,0 0 1,-67 0 0,1-33-1,-99 33 1,-34-34 0,-32 34-1,65-33 1,-32 33-1,65 0 1,-65-33 0,-34 0-1,100 0 17,-34 33-17,34-33 1,-66 33-1,32 0 1,34 0 0,99 0-16,-67 0 15,100 0-15,-132 0 16,-1 0 0,-32 0-1,99-33 1,-100 33-1,34 0 1,0 0 0,32 0-1,-65 0 17,66 0-17,-34 0 1,1 0-1,33 0 1,-1 0 0,-65 0-1,66 0 1,-34 0 0,34 0-1,0 0 1,-34 0-1,34 0 1,-33 0 0,32-33-1,-65 33 17,33-33-17,-34 0 1,1 33-1,32 0 1,-65-33 0,32 33-1,67 0 1,0 0 0,-1 0-1,34 0 1,-33 0-1,33 33 1</inkml:trace>
  <inkml:trace contextRef="#ctx0" brushRef="#br0" timeOffset="70389.81">10087 4134 0,'-33'0'0,"66"0"31,-33 33 16,0-66 0,33 33-32,33 0 17,-32 0-32,65 0 15,0 33 1,-33 0-1,-33 0 1,-33 33 0,0 1-1,-33-1 17,0-33-17,33-66 32,0 0-31,33 0-1,0-34 1,33 1 0,-33 0-1,0 0 1,1 33-1,-34 0 1,0 66 62,-34-33-78,34 33 31,-33-33-31,33 33 16,-33-33-16,33 33 16,-33 0-1,33 33 1,0 1 0,33-34-1,0 33 1,34 0-1,32-66 17,0 0-32,0-66 15</inkml:trace>
  <inkml:trace contextRef="#ctx0" brushRef="#br0" timeOffset="71119.81">10782 3704 0,'33'0'47,"-33"33"-31,33-33-16,0 0 15,0 33 1,33-33-1,-33 66 1,-66-32 0,0 32-1,0 0 17,0-66-17,33 33 1,0-66 31,33 33-47,0 0 15,0 0 1,0 0 0,33 0-1,-33 0 1,34 0-1,-34 0 1,66 33 0</inkml:trace>
  <inkml:trace contextRef="#ctx0" brushRef="#br0" timeOffset="71749.81">11642 4333 0,'33'0'32,"0"0"15,0 0-32,0 0-15,0 0 16,66 0-1,0 0 1,-32 0 0,32-34-16</inkml:trace>
  <inkml:trace contextRef="#ctx0" brushRef="#br0" timeOffset="72019.81">11906 4101 0,'33'0'16,"-33"33"30,33 0-30,-33 0-16,0 0 16,33 33-1,1 166 1</inkml:trace>
  <inkml:trace contextRef="#ctx0" brushRef="#br0" timeOffset="72739.81">12898 4134 0,'0'0'0,"-33"0"46,33-33-14,-33 33-32,-33 0 15,33 0 17,-33 0-17,0-33 1,33 0-1,0-33 1,33 0 0,33-1-1,0 34 1,0 0 0,33 0-1,-33 33 1,33 33-1,0 33 1,1 34 0,-34-34-1,0 33 17,-66 0-17,-34 0 1,34-32-1,0-67-15,-33 33 16,0 0-16</inkml:trace>
  <inkml:trace contextRef="#ctx0" brushRef="#br0" timeOffset="73419.81">13163 4101 0,'33'0'0,"0"0"32,0 0-1,0 0-31,-33 33 16,33 0-1,0 33 1,-33 34-1,-33-34 1,0-33 0,66-66 15,0 0-15,1 0-1,32-34 1,-33 34-16,33-33 15,-66 33-15,33 33 16,-33 33 0,-33-33-1,0 0 1,33 33 0,-33-33-16,0 0 15,33 33-15,-33-33 16,0 33-1,33 34 1,0-34 0,99 66-1,-33-66 17,-33 0-32,198-33 15</inkml:trace>
  <inkml:trace contextRef="#ctx0" brushRef="#br0" timeOffset="73819.81">14188 4299 0,'33'0'0,"-33"-33"16,33 33 15,1 0-15,-1 0-16,0 0 15,0 0 1,66-33 0,-33 33-1,0 0-15</inkml:trace>
  <inkml:trace contextRef="#ctx0" brushRef="#br0" timeOffset="74099.81">14387 4068 0,'33'0'0,"-33"33"78,33 0-62,-33 0-16,0 0 15,0 0-15,0 33 16,33 34-1,0-1 1</inkml:trace>
  <inkml:trace contextRef="#ctx0" brushRef="#br0" timeOffset="74669.81">14949 4035 0,'0'-33'0,"0"66"31,33-33 16,0 0-31,0 0-1,0 0-15,-33 33 16,33-33-16,0 33 16,0 66-1,-33 0 1,-66 1 0,0-34-1,33 0 1,0-66-1,66 0 1,0 0 15,0 0-15,0 0-16,133-33 16</inkml:trace>
  <inkml:trace contextRef="#ctx0" brushRef="#br0" timeOffset="75179.81">15743 3936 0,'0'0'0,"-33"0"31,0 0 0,-1 33-15,1 33 0,-33 0-1,33 0 1,33 0 0,33 34-1,0-34 1,133 33-1,-1-99 1,0-66 0,-98 0-1,-67-100 1,-67 67 15,-65 0-31</inkml:trace>
  <inkml:trace contextRef="#ctx0" brushRef="#br1" timeOffset="96529.81">2084 13461 0,'33'0'47,"-66"0"16,0 0-32,33-33-31,-34 33 16,34-33-16,-33 33 15,0-34 1,-33 34 0,0 34-1,33-1 1,0 0-1,33 0 1,0 33 0,33-33-1,0 0 1,66 0 0,-33-33-1,1 0 16,32-66-15,-66 0 0,0 0-1,-33 33 1,0 0 0,0 66 30,0 0 33,0 0-64,0 0-15,0 0 16,0 0-16,33 0 15,-33 33 1,33 33 0,-33-32-1,33 32 1,0-66 0,-33 0-1,0 0 1,0 0-1,0 0 17,-33-33-17,0 0 17,0 0-32,0 0 15,-33-33 16,0 0-15,-1 0 0,67-33-1,0 0 1,100-34-16</inkml:trace>
  <inkml:trace contextRef="#ctx0" brushRef="#br1" timeOffset="97499.8">2745 13494 0,'0'-33'32,"0"0"-1,-33 33 0,0 0 0,33 33-31,-33-33 16,33 33 0,-33 33-1,33-33 1,33 33-1,0-33 1,33 0 0,0-66-1,0 0 1,-66-33 0,0 33-1,0 0-15,-33 0 31,33 0-31,-33 33 0,0-33 16,0 33 0,-33 33-16</inkml:trace>
  <inkml:trace contextRef="#ctx0" brushRef="#br1" timeOffset="98129.81">3506 13130 0,'0'-33'16,"-33"0"46,33 0-46,-33 33-16,0 0 15,-1 0 1,1 0 0,0 33-1,-33 0 1,33 0 0,0 0-1,33 33 16,0-33-15,0 33 0,33 1-1,0-34 1,0 0 0,-33 0-1,33 0 1,0 33-1,-33-33 1,33-33 0,-33 33-1</inkml:trace>
  <inkml:trace contextRef="#ctx0" brushRef="#br1" timeOffset="98379.81">3142 13461 0,'33'0'46,"0"0"-30,0 0 0,0-33-16,166 33 15</inkml:trace>
  <inkml:trace contextRef="#ctx0" brushRef="#br1" timeOffset="99379.81">3803 12799 0,'33'0'93,"-33"33"-77,0 0 0,34-33-16,-34 33 15,33 34 1,33 65 0,-33-99-16,0 66 15,0-99-15,-33 33 0,33 66 16,-33 1-1,0-67-15,0 66 16,0-66-16,0 33 16,-165 133-1</inkml:trace>
  <inkml:trace contextRef="#ctx0" brushRef="#br1" timeOffset="100159.81">1455 13031 0,'0'33'0,"0"-66"0,-33 66 0,33 0 16,0 0-1,-33 66 1,0 0 0,0 1-1,33-67-15,-33 33 16,33-33-16,0 66 15,0 0 1,33 1 0,33-34-1,66 0 1,-99-33 0,199 33-16</inkml:trace>
  <inkml:trace contextRef="#ctx0" brushRef="#br1" timeOffset="101279.81">4333 13395 0,'33'0'15,"-33"-34"1,33 34 15,0 0 0,33 34-15,0-1 0,33 66-1,-99-33 1,0 33 0,0-66-1,-33 0 16,33 0-15,0-66 15,0 0 1,33 0-32,0-33 15,0 0 1,0 0-1,-66 66 32,-33 66-15,33-33-17,33 0-15,-33 33 16,66 33 15,33-32-15,67-34-1,-34 0 1,33-66 0</inkml:trace>
  <inkml:trace contextRef="#ctx0" brushRef="#br1" timeOffset="102229.81">5490 13725 0,'33'0'62,"0"0"-15,0 0-31,0 0-16,0 0 16,1 0-1,32 0-15,-33 0 0,33 0 16,0 0-1,0 0 1</inkml:trace>
  <inkml:trace contextRef="#ctx0" brushRef="#br1" timeOffset="102609.81">5523 13891 0,'0'33'31,"33"-33"94,0 0-125,0 33 15,34-33-15,98 0 16,-132 0-16,33-33 16</inkml:trace>
  <inkml:trace contextRef="#ctx0" brushRef="#br1" timeOffset="106149.81">6780 13692 0,'0'-33'16,"0"66"15,0-66 16,-33 33-32,0-33-15,0 33 16,-33-33-16,-34 33 31,1 33-15,33 33 0,33-33-1,33 0 1,0 33-1,33 34 1,66-1 0,0-99-1,1 0 1,-67-33 0,0 33-16,0-33 0,0 0 15,0 0 1,0 0-1,-33 66 110,0 0-125,0 33 32,0 0-17,0 0-15,0 0 0,0 0 16,33 34 0,-33-34-1,0-33 16,33-33-15,-66 0 0,0-33 15,0 33-15,0 0-1,-33 0 1,0 0-1,33-33 1,0-33 0,33 33-1,33-67-15</inkml:trace>
  <inkml:trace contextRef="#ctx0" brushRef="#br1" timeOffset="107509.81">7408 13295 0,'-33'0'16,"0"0"46,0 33-62,0 0 16,0 1-1,33-1-15,-33 0 16,0 0-16,33 33 16,-33-33-16,33 33 15,-33 66 1,66-65 0,-33 32-1,33-33 16,0-33-31,33 0 0,-66 0 16,99 33-16,-33-33 31,67 34-31</inkml:trace>
  <inkml:trace contextRef="#ctx0" brushRef="#br1" timeOffset="108129.81">8070 13560 0,'-33'0'16,"33"-33"-16,-33 33 31,33-33-16,-33 0 1,33 0-16,-33 33 16,-1-33-1,-32 33 1,0 33 0,33-33-16,0 33 15,33 0-15,-33 0 31,-33 33-31,33 0 16,33-33 15,33 66-15,0-66 0,33 34-1,-33-34 1,0 0-1,-33 0 1,33 33 0,-33 0-1</inkml:trace>
  <inkml:trace contextRef="#ctx0" brushRef="#br1" timeOffset="108379.81">7640 13924 0,'33'0'46,"-33"-33"-46,33 33 16,0 0-16,0 0 16,166-33-1</inkml:trace>
  <inkml:trace contextRef="#ctx0" brushRef="#br1" timeOffset="108809.81">8401 13626 0,'-34'0'47,"1"0"-31,33 33-1,-33-33-15,33 33 16,-33 33-1,0 34 1,33-1 15,33-66-15,0 66 0,67-33-1,32-33-15</inkml:trace>
  <inkml:trace contextRef="#ctx0" brushRef="#br1" timeOffset="109429.8">8500 13824 0,'33'0'31,"0"0"-15,0 0-1,-33 34 1,33-34-16,0 0 15,-33 33-15,33-33 16,-33 33-16,0 0 16,33 0-16,-66 0 15,33 33 1,33-66 15,-33-33-31,33-33 16,0 0-1,0 0 1,1 32 15,-34 1-31,0 66 32,-34-33-32,1 0 15,0 34 1,0 32-1,33-33 1,0 0 0,33 0-1,33 0 1,34-33 0,-67 0-16,99 0 15</inkml:trace>
  <inkml:trace contextRef="#ctx0" brushRef="#br1" timeOffset="109759.81">9029 13560 0,'33'0'0,"0"0"47,-33 33-31,33-33-16,0 33 15,0-33-15,33 99 16,1-33-1,-34 34 1,-33 32 15,66 33-31</inkml:trace>
  <inkml:trace contextRef="#ctx0" brushRef="#br1" timeOffset="110259.81">9327 13031 0,'33'0'62,"-33"33"-46,33-33-16,0 33 15,0 0-15,33 66 16,-33-66-16,33 66 16,-66-65-16,99 164 15,-32 0 1,-67-32-1,-33 65 1,-1-131 15,-65 65-31</inkml:trace>
  <inkml:trace contextRef="#ctx0" brushRef="#br1" timeOffset="111629.8">4299 15511 0,'0'33'16,"0"-66"-1,34 33 32,-1 0-15,0 0-32,0 33 15,33-33 1,66-33-1,34 33 1,-100 0 0,0 0-1</inkml:trace>
  <inkml:trace contextRef="#ctx0" brushRef="#br1" timeOffset="111899.8">4366 15809 0,'0'0'0,"33"-33"0,-33 66 16,0-66 15,33 33-16,0 0 1,33-33 0,66 33-1,166-33 1</inkml:trace>
  <inkml:trace contextRef="#ctx0" brushRef="#br1" timeOffset="115079.8">5722 15478 0,'33'0'47,"-33"-33"-31,0 0 30,-33 0 1,0 0-15,-1 33-17,1 33 16,0-33-15,-66 99-16,66 33 31,99-99-15,66 1 0,67-34-1,-133-34 1,0-32-1,-33 33 1,-33-33 0,-33 33-1,33 0 1,-33 33 0,33 33 30,0 0-30,0 0 0,33 0-1,-33 100 1,33-133-16,-33 99 16,0-66-16,0 66 15,33 0 1,-33 34-1,0-67 1,33 66 0,-33-99-1,0 0 1,0-66 31,-33 33-32,0 0 1,0 0-16,-33-33 31,-33 0-15,66 33-16,-66-66 16,65 33-16,1 0 15,33 0-15,0-34 16,0 34-16,100-165 15</inkml:trace>
  <inkml:trace contextRef="#ctx0" brushRef="#br1" timeOffset="116029.8">6747 14850 0,'0'-33'63</inkml:trace>
  <inkml:trace contextRef="#ctx0" brushRef="#br1" timeOffset="116729.8">6482 15081 0,'0'-33'47,"-33"33"-31,66 0-16,-33 33 62,-33 0-46,33 0-16,-33 67 15,0 32 1,0-66 0,33 33-1,0 0 1,0-65-16,0-1 16,0 0-16,66 33 15,0 33 1,-66-66-16,100 33 15,-67-66 1,33 33-16,66 0 0</inkml:trace>
  <inkml:trace contextRef="#ctx0" brushRef="#br1" timeOffset="117499.8">6780 15346 0,'0'0'0,"33"-33"47,0 33-31,0 0-1,33 0 1,-33 33-1,0 0 1,-33 33 0,34 0-1,-68 0 1,34-99 31,0 0-47,0 0 15,0-33 1,34 0 15,-1 66-15,-33-33 0,0 66 30,-33-33-46,33 33 16,-34 0 0,34 33-1,0 0 1,0 0 0,0-33-1,67 34 16,32-34-31,33-66 16,0-67 15</inkml:trace>
  <inkml:trace contextRef="#ctx0" brushRef="#br1" timeOffset="117979.81">7276 14883 0,'0'-33'0,"33"33"47,0 0-31,0 0-16,0 0 16,0 0-16,0 33 15,34 66 1,-34-33-1,-99 100 1,32-100 0,-32 33-1,33-66 1,66-33 31,0 0-32,0-33-15,166 33 16</inkml:trace>
  <inkml:trace contextRef="#ctx0" brushRef="#br1" timeOffset="118359.81">7938 15544 0,'0'-33'31,"33"33"-15,0 0 0,0 0-1,33 0 1,33 0-1,0 0 1,34 0 0</inkml:trace>
  <inkml:trace contextRef="#ctx0" brushRef="#br1" timeOffset="118649.8">8136 15313 0,'0'0'0,"0"33"47,33 0-16,-33 0-31,33 0 16,0 66 0,0-33-1,-33-33-15,33 67 16</inkml:trace>
  <inkml:trace contextRef="#ctx0" brushRef="#br1" timeOffset="119159.8">8797 15081 0,'0'33'0,"-33"-33"0,0 33 47,33 34-31,0-1-1,0 0 16,33-33-31,33 33 16,1 0 0,32-33 15,-33 0-15,0 0-1,-66 0 1,33-33-1,-33 34-15,-33-34 16,33 33-16,-33-33 16,-33 0-1,-33 0 1,-133-67 0</inkml:trace>
  <inkml:trace contextRef="#ctx0" brushRef="#br1" timeOffset="119359.8">8764 15015 0,'0'0'0,"33"0"15,-33-33-15,33 33 31,1 0-31,-1 0 16,198 0 0</inkml:trace>
  <inkml:trace contextRef="#ctx0" brushRef="#br1" timeOffset="120079.8">9327 15478 0,'0'0'0,"0"-33"0,33 33 63,0 0-47,0 33-1,0-33 1,-33 33-16,33-33 0,33 33 15,-33 33 1,-33-33-16,33 34 31,-33-34-31,-33-33 16,0 33 0,0-33-1,33-33 1,0-33-1,33-34 1,0 67-16,-33 0 16,33 33-16,0-66 15,0 66 1,-66 0 15,33 33-15,-33-33-1,33 33-15,-33 33 16,33 0 0,0 1 15,33-1-15,33-33-1,-33 0-15,1-33 16,65-33-16</inkml:trace>
  <inkml:trace contextRef="#ctx0" brushRef="#br1" timeOffset="120449.8">10087 15577 0,'0'-33'46,"33"33"-30,-33 33 0,33-33-16,0 0 15,67-33 1,-1 33 0,-66 0-16,66-33 15,-66 33-15,33 0 16</inkml:trace>
  <inkml:trace contextRef="#ctx0" brushRef="#br1" timeOffset="120729.8">10319 15247 0,'0'-33'16,"0"66"46,33 0-46,-33 0-16,0 0 0,33 66 15,-33-66-15,0 33 16,33 67 0</inkml:trace>
  <inkml:trace contextRef="#ctx0" brushRef="#br1" timeOffset="121259.8">11112 15214 0,'0'0'0,"0"-34"0,-33 34 31,0 0-15,0 0 15,33 67-15,-66-1 0,66-33-16,-33 33 15,0-33-15,33 0 0,0 0 16,-33 0-16,33 66 15,33-32 1,33-34 0,33 0-1,-66-33-15,67 0 16,-67 0-16,0-33 16,0 33-16,-33-33 0,33 0 15,-66-67 1,-33 67-1,-34 33 1,34 33 15,-33 33-31</inkml:trace>
  <inkml:trace contextRef="#ctx0" brushRef="#br1" timeOffset="121629.8">11443 14751 0,'0'33'0,"33"-33"16,0 33 0,0 0-1,1 0-15,-1-33 16,66 99 0,33 33-1,0 1 1,67 98-1,-133-32 1,-66 32 0,-165 1-1</inkml:trace>
  <inkml:trace contextRef="#ctx0" brushRef="#br1" timeOffset="129029.8">1290 17033 0,'0'-34'31,"-33"34"-31,33-33 16,-33 33 0,0-33-1,0 0 1,33 0-1,-34 33 1,1 0 0,33-33-1,-99 66 1,-99 0 0,99 66-1,65-32 16,34-34-31,67 0 16,-1 0 0,33-33-1,0-33 17,-33 0-17,-33 0-15,0 0 16,1 33-16,-34-34 15,0 68 32,33-34-31,-66 0 0,33 33-1,0 0 32,33 0-47,-33 33 31,33 99-31,-33 1 32,0-34-17,33 0 1,-33-66-1,0 1 1,0-34 0,0 0-1,-33-33 1,-33-33 15,-1 33 0,1-33-31,-33-34 16,66-32 0,33 0-1,66-33 1</inkml:trace>
  <inkml:trace contextRef="#ctx0" brushRef="#br1" timeOffset="129589.81">1621 16801 0,'0'0'0,"0"33"79,0 0-48,-33-33-16,-34 99-15,34 34 16,0-67 0,33-33-16,0 33 15,0-33 1,0 0-16,0 0 16,66 0-1,-66 0-15,67 0 16,-34-33-16,0 0 15,0 0-15,66 0 0</inkml:trace>
  <inkml:trace contextRef="#ctx0" brushRef="#br1" timeOffset="130249.81">1786 17066 0,'0'-33'16,"33"33"15,0 0-16,0 0 1,-33 33 0,66 0-1,-33 0 1,-33 33 0,33-66-16,-33 66 15,0-33-15,-33-33 31,33 33-31,0-66 32,0 0-17,0 0 1,33 0 0,-33-33-1,34 33 1,-34 66 15,-34-33-15,34 33-1,-33 0 1,33 0 0,0 0-1,33 0 1,34-33-1,-1 0 1,99-66 0</inkml:trace>
  <inkml:trace contextRef="#ctx0" brushRef="#br1" timeOffset="130669.8">2183 16603 0,'0'0'0,"33"-33"46,-33 66-46,33-33 16,0 33-16,0 0 16,0 99-1,-33-33 17,0 0-17,-33-32 1,0-67-1,66 0 17,0 0-17,0 0 1,100 0 0</inkml:trace>
  <inkml:trace contextRef="#ctx0" brushRef="#br1" timeOffset="131009.8">2679 17297 0,'0'-33'0,"33"33"32,0 0-1,0 0-31,0 0 0,33 0 31,34 0-31,-1-33 16,66 0-1</inkml:trace>
  <inkml:trace contextRef="#ctx0" brushRef="#br1" timeOffset="131279.79">2943 17033 0,'34'0'47,"-34"33"-47,0 0 15,33 0 1,-33 0-16,33 66 31,-33-33-31,33 0 16</inkml:trace>
  <inkml:trace contextRef="#ctx0" brushRef="#br1" timeOffset="131749.81">3572 16900 0,'0'0'0,"-33"33"47,33 0-31,-33-33-16,33 67 15,33-1 17,0 0-17,0 0 1,66 33-1,-33-66 1,-66 0-16,66 0 16,-32-33-16,-34 33 15,33-33 1,-33 34 0,0-1-1,-67 0 1,1 0-1,-33-66 1,-33 0-16</inkml:trace>
  <inkml:trace contextRef="#ctx0" brushRef="#br1" timeOffset="131959.81">3539 16801 0,'0'0'0,"33"0"47,0 0-16,33 0-31,33-33 16,34 33-1</inkml:trace>
  <inkml:trace contextRef="#ctx0" brushRef="#br1" timeOffset="133279.79">4167 17033 0,'33'0'46,"0"33"-30,0-33 0,0 0-16,-33 33 15,67-33 1,-1 33 0,-33 0-1,-33 0 32,33-33 62,-33 33-15,0 0-47,33 0-16,-33 0-15,0 0 0,0 0 155,-33 0-155,33 0-16,0 1 16,-33-34-16,33 33 15,-33-33 1,66-33 31,-33-1-47,33-65 15,66-99 1,0 99 0,-33 32-1,-32 34 17,-34 0-17,-34 33 1,34 33-1,-66 0 1,33 34 0,0-1-1,0-66-15,0 66 16,33-33-16,-33 33 16,33 0-1,0 0 1,33 1-1,66-1 1,0-33 15,1-66-31,32-100 16</inkml:trace>
  <inkml:trace contextRef="#ctx0" brushRef="#br1" timeOffset="133709.81">5226 17330 0,'33'-33'47,"0"33"-32,0 0-15,0 0 16,0 0 0,0 0-1,0 0 1,199-66-1</inkml:trace>
  <inkml:trace contextRef="#ctx0" brushRef="#br1" timeOffset="134009.79">5556 17132 0,'-33'-33'16,"0"0"-1,33 66 48,0 0-48,33 0-15,-33 66 16,33 33 0,-33-66-1</inkml:trace>
  <inkml:trace contextRef="#ctx0" brushRef="#br1" timeOffset="134509.79">6251 16966 0,'0'-33'16,"0"0"-16,-33 33 62,0 0-62,33 33 16,-33-33-16,33 33 16,-34 0-1,1 1-15,0-1 16,0 66-1,33-66 1,-33 66 0,66 66-1,33-165-15,166-33 16,-199 33-16,99-66 16,-99 0-1,-66 0 1,-33 33-1,-66 33 1,33 33 0,32 0-1</inkml:trace>
  <inkml:trace contextRef="#ctx0" brushRef="#br1" timeOffset="134889.79">6350 16404 0,'33'0'47,"-33"33"-47,33 0 16,-33 0-1,99 34 1,1 65-1,-67-99-15,66 132 16,-66-132-16,66 67 16,0 131-1,-165 100 1</inkml:trace>
  <inkml:trace contextRef="#ctx0" brushRef="#br1" timeOffset="137079.79">7342 17099 0,'33'-33'125,"0"33"-125,0 0 16,34 0-16,131 0 15,-99-33 1,0 33 15,-32 0-15,-34-34-16</inkml:trace>
  <inkml:trace contextRef="#ctx0" brushRef="#br1" timeOffset="137409.79">7541 17231 0,'-67'33'15,"67"0"17,-33-33-17,66 0 1,-33 33-1,34-33 1,32 0 0,99 0-1,-33-33 1,-99 66-16</inkml:trace>
  <inkml:trace contextRef="#ctx0" brushRef="#br1" timeOffset="140229.79">8500 16900 0,'33'0'140,"0"33"-124,0-33-16,0 0 15,66 33-15,100 100 16,-199-67 0,-33 33 15,0-66 0,-34 0-15,34 0-1,0-33 1,33-33 0,33-33-1,100-165 1,-34 65 0,-33 100-1,-66 33 1,33 33-1,-66 33 1,0-33 0,0 33-1,-33 33 1,0 0 15,-1 34-15,34-34-1,0 0 1,33 33 0,0-33-1,66 0 1,34 1 0,98-67-1,-66-34 1,1-32-1,-100-99 1</inkml:trace>
  <inkml:trace contextRef="#ctx0" brushRef="#br1" timeOffset="140659.81">9657 17165 0,'33'0'62,"0"-33"-46,1 33-1,-1 0-15,-33-33 0,33 33 16,99 0 0,-33-33-1,0 33 1,34-33 0</inkml:trace>
  <inkml:trace contextRef="#ctx0" brushRef="#br1" timeOffset="140959.81">9955 16801 0,'0'0'0,"-33"0"16,66 33 31,-33 0-32,0 0-15,0 0 16,33 67 0,-33 32-1,33-66 1,-33 99-1</inkml:trace>
  <inkml:trace contextRef="#ctx0" brushRef="#br1" timeOffset="141489.79">10616 16867 0,'33'0'46,"1"0"-14,-1 0-32,0 0 15,0 0 1,33 66-16,-33 0 16,-66 100 15,-66-34-16,33-33 1,-1 1 0,34-34-1,0-66 1,66 0 0,0-33-1,34 0 1,32-1-1,33 1 1,33 0 0</inkml:trace>
</inkml:ink>
</file>

<file path=ppt/ink/ink8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19:58:37.017"/>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2060"/>
    </inkml:brush>
  </inkml:definitions>
  <inkml:trace contextRef="#ctx0" brushRef="#br0">6945 19182 0,'-33'0'31</inkml:trace>
  <inkml:trace contextRef="#ctx0" brushRef="#br0" timeOffset="361.98">6912 18984 0,'-33'0'15,"0"0"17,66 0-1,0 0 16,0 0-47,33 0 15,1 0 1,-34 33-16,33-33 16,0-33-1</inkml:trace>
  <inkml:trace contextRef="#ctx0" brushRef="#br0" timeOffset="645.99">6780 19282 0,'-33'-34'0,"66"34"31,0 0-16,0 0 1,0 0-16,0 0 16,33 0-1,1 0 1,-1 0-16</inkml:trace>
  <inkml:trace contextRef="#ctx0" brushRef="#br0" timeOffset="1061.99">7011 18785 0,'0'0'0,"0"33"47,0 1-31,34-1 0,-1 0-1,33 0-15,33 0 16,66 33 15,-99-33-15,1 0-1,-67 0-15,-33 0 16,33 0-16,-67 0 16,-32 67-1,0-34 1,66-66-16,-132 99 15</inkml:trace>
  <inkml:trace contextRef="#ctx0" brushRef="#br0" timeOffset="2311.97">7971 18918 0,'33'0'47,"-33"-33"-47,33 33 15,-33 33-15,99-33 16,-33 33 0,0 33-1,-33 0 1,-33 33 0,0 1-1,-33-67 1,0 0 15,33-66-15,0 0-1,33-1 1,0-65 15,0 33-31,0 66 0,1-66 16,-1 33-16,-33 0 15,0 66 1,0 0 15,-33-33-31,-1 33 16,-32 0 0,33 33-1,0-33 1,33 33 15,33 1-15,33-1-1,34-33 1,32-33 0,0-33-1,-66-33 1,-66-1-16</inkml:trace>
  <inkml:trace contextRef="#ctx0" brushRef="#br0" timeOffset="2815.97">8500 18554 0,'33'0'78,"0"33"-47,0-33-15,0 33-16,0 33 15,-66 0 1,33-33 15,0 0-15,-33 67-1,0-34 1,66-66 15,99-33-15</inkml:trace>
  <inkml:trace contextRef="#ctx0" brushRef="#br0" timeOffset="3161.97">9161 19149 0,'33'0'16,"-33"33"-1,33-33-15,0 0 16,0 0 0,1 0-16,65-33 15,0 33 1,33 0 0,-66-33-1</inkml:trace>
  <inkml:trace contextRef="#ctx0" brushRef="#br0" timeOffset="3444.97">9393 18918 0,'0'0'0,"0"33"32,0 0-17,0 0 32,33 33-31,0 66-16,-33-32 15</inkml:trace>
  <inkml:trace contextRef="#ctx0" brushRef="#br0" timeOffset="3961.97">9955 18818 0,'33'0'0,"-33"-33"16,-33 33-1,33 33 1,-33 1 15,33-1-15,-33 33-1,33 33 1,66 0 0,0-66-1,0 0 1,67 0-1,-100 1 1,33-1 0,-66 0-1,0 0 1,-33 0 15,-33 0-31,-67-33 16,34 0 15,0-66-31</inkml:trace>
  <inkml:trace contextRef="#ctx0" brushRef="#br0" timeOffset="4161.96">9988 18719 0,'0'-33'0,"33"33"31,-33 33-15,33-33-16,33 33 16,67-33-1</inkml:trace>
  <inkml:trace contextRef="#ctx0" brushRef="#br0" timeOffset="4844.96">10583 18951 0,'0'0'0,"33"0"62,0 0-46,-33 33-16,34-33 0,65 66 31,-66 33-15,-33 34-1,-33-100 1,33 0 0,-33-66-1,66-34 1,-33 34-16,0-33 15,33 33-15,0-33 16,0-33 0,0 66-1,0 0 1,-33 66 0,-33 0-1,0 33 16,0 0-15,-33 0 0,66-33-1,0 33 1,33 1 0,66-34-1,-66 0 1,99-33-1,-32-33 1,-67-67 0</inkml:trace>
  <inkml:trace contextRef="#ctx0" brushRef="#br0" timeOffset="5244.96">11542 19083 0,'34'0'15,"-34"33"1,33-33 0,-33 33-16,33-33 15,-33-33-15,132 33 16,0-33 15,67 33-15,-67 0-1,33-33 1</inkml:trace>
  <inkml:trace contextRef="#ctx0" brushRef="#br0" timeOffset="5560.95">11972 18818 0,'0'34'47,"33"-34"-31,-33 33-1,34-33-15,-1 66 16,0 33 0,-33 0-1,33 0 1,-33 1-1</inkml:trace>
  <inkml:trace contextRef="#ctx0" brushRef="#br0" timeOffset="6077.95">12932 18818 0,'0'0'0,"0"-33"16,-34 33-1,1 33 1,0-33-1,0 34 1,-33-1 0,33 33-1,-66 66 1,99-99 0,0 99 15,33-65-16,0-34-15,0-33 16,0 33-16,33-33 16,-33 0-16,33 0 15,34-33 1,-67-33 0,-66-1-1,-33 34 1,-67 66-1,34 67-15</inkml:trace>
  <inkml:trace contextRef="#ctx0" brushRef="#br0" timeOffset="6694.94">13725 19182 0,'0'-33'78,"66"33"-78,-33 0 0,100-33 16,-67 33 0,33 0-1,-33 0 1,0 33-1</inkml:trace>
  <inkml:trace contextRef="#ctx0" brushRef="#br0" timeOffset="6997.94">13957 18852 0,'-33'0'15,"66"33"32,-33 0-31,0 0-16,33 0 0,-33 66 31,66 33-15,-33-32-1,33-1-15</inkml:trace>
  <inkml:trace contextRef="#ctx0" brushRef="#br0" timeOffset="7460.94">14751 18752 0,'0'0'0,"33"0"47,-33 33-31,66-33 0,0 33-1,-33 67 1,-33 32-1,-66 33 1,-33-65 0,32-34-1,34-33 1,66-33 0,67 0-1,65-33 1,-33 0 15,-99 33-31,133-66 0</inkml:trace>
  <inkml:trace contextRef="#ctx0" brushRef="#br0" timeOffset="9527.92">8169 20340 0,'0'-33'47,"33"33"-47,0 0 15,0 33-15,0-33 16,33 33-1,-66 0 17,34 0-1,-34 33-31,33 33 16,-66 1-1,-1-67 1,34 0 15,0-66-15,34 0-1,-1-67 1,0 34 0,33 0-1,-66 33 16,0 66 1,-33-33-17,0 33 1,33 0 0,-33 0-1,33 100 1,0-100-16,33 66 15,0-99 1,-33 33-16,66-33 16,66 0-1,34-33 1,-67-66 0,-66 66-16</inkml:trace>
  <inkml:trace contextRef="#ctx0" brushRef="#br0" timeOffset="9997.92">8764 19976 0,'0'0'0,"33"0"15,0 0 1,-33-33 0,67 33-1,-1 66 1,-33-33-1,-33 66 1,-33 34 0,-33-34-1,33-66 1,-1 0 0,68-33 15,-1 0-16,0-33-15,0 33 16,66 0 0,-66 0-16,0-33 15,66 66-15</inkml:trace>
  <inkml:trace contextRef="#ctx0" brushRef="#br0" timeOffset="10311.92">9492 20604 0,'0'34'15,"0"-68"17,33 34-32,0 0 15,0-33 1,33 33 0,67 0-1,-67-33 1,66 33-16</inkml:trace>
  <inkml:trace contextRef="#ctx0" brushRef="#br0" timeOffset="10577.91">9690 20307 0,'0'33'0,"-33"-33"0,33 33 31,0 0-15,33 0 0,-33 33-1,67 33 1,-34-32-1,0 32-15</inkml:trace>
  <inkml:trace contextRef="#ctx0" brushRef="#br0" timeOffset="11060.91">10385 20274 0,'-33'33'16,"0"-33"-1,33 33 1,-33-33-16,33 33 15,-33 0 1,66 33 0,-33 0-1,33-33 1,33 0 0,33 34-1,-33-1 1,0 0-1,-33-33 17,-33 0-32,0 0 15,0 0-15,-33-33 16,0 33 0,-33-33-1,-33-33 1,-66-66-16</inkml:trace>
  <inkml:trace contextRef="#ctx0" brushRef="#br0" timeOffset="11259.91">10253 20208 0,'0'0'0,"33"0"15,0-34 1,0 34 0,33 0-1,66-33 1,100 66-16</inkml:trace>
  <inkml:trace contextRef="#ctx0" brushRef="#br0" timeOffset="11912.9">10848 20472 0,'33'0'0,"0"0"16,0 0 0,0 0-1,0 33 1,0-33-16,-33 33 16,66 33-1,-32 1 1,-34-1-1,-34-33 1,1 0 0,33-66 15,33 0-31,-33 0 16,67-67-1,-1 34 1,0 0 15,-99 99 16,0-33-47,33 33 16,-33 0-1,0 34 1,0-1-1,33 0 1,66 0 0,-33-33-16,33-33 15,-33 0-15,99 0 16,34-66 0,-1 33-1</inkml:trace>
  <inkml:trace contextRef="#ctx0" brushRef="#br0" timeOffset="12277.9">12138 20604 0,'33'0'0,"0"0"46,0 0-30,0 0-16,0 0 16,99 0-1,1 0 1,-34-33 0,0 33-16</inkml:trace>
  <inkml:trace contextRef="#ctx0" brushRef="#br0" timeOffset="12526.9">12468 20439 0,'0'33'47,"34"0"-31,-34 0-1,0 0-15,33 0 16,0 67 0,-33 32-1</inkml:trace>
  <inkml:trace contextRef="#ctx0" brushRef="#br0" timeOffset="13276.89">13262 20604 0,'0'0'0,"-33"-33"0,0 33 31,0 0-15,0 0-1,0 33 1,0 34-1,0-1 1,33 33 0,33-33-1,33-33 1,0-33 0,66-33-1,-32-33 1,-34 0-1,-66 0 1,-33 66 0,0-66-1,0 66-15,-1-34 16,-65 34 0,33-33-1,-33 0 1,66-33-1,-33 0 1,66 0 0,33-33-1,0-1 1,33 34 0,33 33-1,-33 33 1,0 66-1,1 34 17,-34 65-17,-33 0 1,0-65 0,-66-34-16</inkml:trace>
  <inkml:trace contextRef="#ctx0" brushRef="#br0" timeOffset="14059.89">7508 19745 0,'0'33'0,"0"0"47,0 0-47,0 0 15,33 66-15,-33 133 32,33-1-17,33 67 1,-33-67 0,0-98-1,-33-34 1,0-132-1</inkml:trace>
  <inkml:trace contextRef="#ctx0" brushRef="#br0" timeOffset="16092.87">7408 19811 0,'0'-33'31,"33"33"16,0 0-47,-33 33 16,34-33-16,32 33 15,0-33 1,33 33-1,-66-33-15,66-33 16,-66 33 0,67 0-1,-1 0 1,66 0 0,1 0-1,-1 0 1,33 33-1,-65-33 1,-67 33-16,99-33 16,-132 0-16,166 33 15,-1 0 1,-32-33 0,65 33-1,-198-33-15,132 33 16,-98-33-16,65 0 31,-99 0-31,0 0 0,99 0 16,-66 0-16,100 0 15,65 33 1,-32-33 0,-34 0-1,1 0 1,65 0-1,-33 0 1,133-33 0,-132 33-1,-1 0 1,1 0 0,-67 0-1,99 0 1,-65 0-1,32 0 1,-66 33 15,1-33-15,32 0 0,-33 0-1,1 0 1,-34 0-1,0 0 1,-33 0 0,-33 0-1,-33 33 1,-33-33-16,33 33 16,-33 0-1,33 34 1,-33 32-1,33 0 17,0 66-17,-33-32 1,33-100-16,33 132 16,-33-132-16,0 100 15,0-1 1,0 0-1,0-33 1,0-33 0,0 1-1,-33-67 17,0 0-17,0 0 1,0 0-1,-66-33 1,32 33 15,-65-34-15,0 1 0,-67 33-1,-32-33 1,-34 33-1,100-33 1,-33 33 0,-100-33-1,99 33 1,-65 0 0,65-33-1,-32 33 1,32 0 15,133 0-31,-198-33 16,231 33-16,0 0 15,-199 0 1,199 0-16,-165 0 16,164 0-16,-98-33 15,-33 33 1,-34 0-1,-32 0 1,99 0 0,65 0-16,-65 0 15,99 0-15,-132 33 16,32-33 0,-65 0-1,66 0 1,99 0-16,-100 0 15,100 0 1,-99 33-16,0-33 31,99 0-31,-100 0 16,100 0-16,-99 0 16,0-33-1,32 33 1,1 0-1,33 0 1,0 33-16</inkml:trace>
  <inkml:trace contextRef="#ctx0" brushRef="#br0" timeOffset="19785.84">10583 5325 0,'33'0'32,"34"0"-1,32 66 0,0 99 0,-66-66 1,-33-65-32,-66 65 31,66-66-31,-33-33 31,66-132 0,99-1 1,-33 34-1,-66 33-15,-33 99 15,-33-33 0,-33 66 0,0 33 1,33 34-1,165 32 16,100-198-16,-232 0-31,66-99 16</inkml:trace>
  <inkml:trace contextRef="#ctx0" brushRef="#br0" timeOffset="20263.84">11311 4961 0,'0'-33'32,"66"66"-1,33 66 0,-66 67 0,-165 65 1,99-198-1,66-33 0,66 0 0,67 0-15</inkml:trace>
  <inkml:trace contextRef="#ctx0" brushRef="#br0" timeOffset="20564.84">12005 5722 0,'34'0'32,"-1"0"-1,165 0 0,67-33 0</inkml:trace>
  <inkml:trace contextRef="#ctx0" brushRef="#br0" timeOffset="20852.84">12336 5424 0,'0'33'47,"0"0"-16,33 66-16,-33-66 1,33 265 0</inkml:trace>
  <inkml:trace contextRef="#ctx0" brushRef="#br0" timeOffset="21373.83">13031 5292 0,'-33'0'31,"-33"66"0,32 33 1,101 33-1,65-32 0,66-1 0,-132-66 1,-99 66 14,-132-99-14,33-66-32</inkml:trace>
  <inkml:trace contextRef="#ctx0" brushRef="#br0" timeOffset="21561.84">12932 5226 0,'33'0'31,"-66"0"-31,198-34 31,-132 34-31,0 0 0,199 34 0</inkml:trace>
  <inkml:trace contextRef="#ctx0" brushRef="#br0" timeOffset="22186.82">13659 5490 0,'33'0'31,"33"33"0,100 99 0,-166-98-31,0 65 32,0-66-17,-66-33 1,66-33 15,132-133 0,-66 34 1,-66 165 15,-66 0-32,-33 66 16,99 1 1,132 32-1,99-132 0,-65-99-15</inkml:trace>
  <inkml:trace contextRef="#ctx0" brushRef="#br0" timeOffset="22569.82">14684 5556 0,'33'0'31,"1"0"0,32 33-15,198-33 31,-98 0-47</inkml:trace>
  <inkml:trace contextRef="#ctx0" brushRef="#br0" timeOffset="22842.83">14949 5325 0,'0'33'63,"0"0"-47,0 0-1,66 165 16,-33-32-31</inkml:trace>
  <inkml:trace contextRef="#ctx0" brushRef="#br0" timeOffset="23497.82">15643 5490 0,'-33'0'31,"-33"33"0,66 0-31,-66 0 16,66 0-1,0 0 1,0 34 15,66 65 0,0-99 1,1-99-1,-34 0 0,-33 33-15,-298-331 31,298 232-16,33 65 0,132 67 0,-98 166 1,-1-1-32</inkml:trace>
  <inkml:trace contextRef="#ctx0" brushRef="#br1" timeOffset="40239.68">19050 18190 0,'0'-33'203,"-33"0"-172,-33 0 0,-166 33 1,199 0-32,-33 99 15,66-66 1,0 66 15,0 1-15,66-1 15,-33 0 0,-33-66-15,0 0-1,0 0 1,33-33 0,0-33-1</inkml:trace>
  <inkml:trace contextRef="#ctx0" brushRef="#br1" timeOffset="40524.68">18554 18521 0,'33'0'31,"-33"33"-16,33-33-15,0 0 16,0 0 0,0 0-16,33 0 15,1 0 1,32-33 0</inkml:trace>
  <inkml:trace contextRef="#ctx0" brushRef="#br1" timeOffset="41206.68">19579 18488 0,'0'-33'0,"0"0"31,-33 33-15,0 0-1,0 0 1,0 33-1,0-33 1,0 0-16,0 33 16,0 0-1,0 0-15,33 0 16,-34-33 0,34 33-16,34 0 31,-1 0-16,66 0 1,-33-33 0,33-33-1,-66 0 1,-33-33 0,-33 0-1,0 33 1,-33 33-1,0 0 1</inkml:trace>
  <inkml:trace contextRef="#ctx0" brushRef="#br1" timeOffset="41989.67">20075 18389 0,'0'0'0,"0"-34"31,-33 34-16,0 0 1,33 34-16,-33-34 16,0 33-16,0 0 15,0 0 1,0 0-16,0 33 31,33 0-15,33-66-1,0 0-15,33 0 16,-33 0-16,0-33 16,66 0-1,1 0 1,-100 0 0,-34 33-1,1 33 32,33 0-31,0 0-1,-33 33-15,33 33 16,33 1 0,-33-1 15,0-33-16,33 0 1,-66-33 0,33 0-1,-33-33 1,0 0 0,0-33-1,0 33 1,-33-33-1,33 0 1,0 33-16,33-66 16,0 0-16</inkml:trace>
  <inkml:trace contextRef="#ctx0" brushRef="#br1" timeOffset="42534.67">20307 18091 0,'33'0'16,"0"33"15,198 165 0,-131 34 1,-133 32-1,-100 67 0</inkml:trace>
  <inkml:trace contextRef="#ctx0" brushRef="#br1" timeOffset="43238.66">18521 17826 0,'-33'0'31,"-33"100"0,-34-1 0,34 132 1,33-198-32,66 199 31,-33-199-31,0 0 0,99 165 31,298 1 0</inkml:trace>
  <inkml:trace contextRef="#ctx0" brushRef="#br1" timeOffset="43955.66">21266 18190 0,'-33'0'47,"33"33"-47,0 0 0,33 100 31,-33-100-31,33 132 32,-33-132-32,0 132 31,0-132-31,0 1 15</inkml:trace>
  <inkml:trace contextRef="#ctx0" brushRef="#br1" timeOffset="44555.65">21134 18157 0,'-33'0'31,"33"66"0,-100 100 16,1-1-15,66-99-1,0-66-31,33 33 15,33-33 64,-33 33-48,33-33-16,0 0-15,0 0 16,33-33 0,67 33-1,-1 0 1,-33 0 0,-33-33 15,67 33-31</inkml:trace>
  <inkml:trace contextRef="#ctx0" brushRef="#br1" timeOffset="45156.65">21960 18488 0,'0'-33'15,"0"66"-15,0 0 47,33-33-31,1 0-1,-1 0-15,0 0 16,33 0 0,33 0-1,0 0 1,1 0 0,-34 0-1</inkml:trace>
  <inkml:trace contextRef="#ctx0" brushRef="#br1" timeOffset="45472.65">22027 18719 0,'0'33'31,"33"-33"0,-33 33-31,33-33 16,33 0 0,0 0-1,0 0 1,33 0-1,-32 0 1,-1 0-16</inkml:trace>
  <inkml:trace contextRef="#ctx0" brushRef="#br1" timeOffset="47271.63">23316 18157 0,'0'0'15,"0"-33"1,-33 33 31,-33-33-16,-33 0 0,33 0 1,-33 99-1,32 0 0,34 66 0,66-32 1,34 32-1,-1-33 0,-66-66-31,0 0 16,0 0-1</inkml:trace>
  <inkml:trace contextRef="#ctx0" brushRef="#br1" timeOffset="47539.64">22820 18422 0,'0'33'47,"0"0"-31,33-33-16,0 0 15,1 33-15,32-33 16,33 0 0,33-33-1</inkml:trace>
  <inkml:trace contextRef="#ctx0" brushRef="#br1" timeOffset="48438.63">23779 18124 0,'0'33'31,"-33"0"1,-33 66-17,0 1 16,0 98 1,66-33-1,0-132-15,33-33-16,0 67 15,33-1 1,66 0-1</inkml:trace>
  <inkml:trace contextRef="#ctx0" brushRef="#br1" timeOffset="49255.62">24242 18455 0,'0'-33'0,"0"0"15,-33 33-15,33-34 32,-33 34-32,0 0 15,-33 0 1,0 34 0,33 32 15,0-66-31,33 66 15,-33-33-15,33 0 0,33-33 16,0 66 0,0-33-1,66-66 1,-66 33-16,33-33 16,-33 33-16,1-66 15,-1 33 1,-33 0 15,0 66 0,0 0-15,0 0 0,0 0-16,0 33 31,0 33-16,33-32 1,-33-1 0,0 0-1,0-33 1,-33-33 0,33 33-1,-33-66 1,-1 33-1,1 0 1,-33-33 0,0-33-1,99-34 1</inkml:trace>
  <inkml:trace contextRef="#ctx0" brushRef="#br1" timeOffset="49771.61">24904 18190 0,'0'0'0,"0"33"31,-33-33-15,0 33 0,-33 33 15,-34 133 0,100-100 0,0-66-31,0 0 0,33 0 16,1 33 0,65 1-1,-66-34 1,0-33-16,99 33 16</inkml:trace>
  <inkml:trace contextRef="#ctx0" brushRef="#br1" timeOffset="50138.61">25301 18355 0,'0'34'0,"0"-1"47,0 0-47,0 0 15,0 0 1,0 0-1,0 33 1,33 0 0,-33 33-1,0-66 1,-33-33 0</inkml:trace>
  <inkml:trace contextRef="#ctx0" brushRef="#br1" timeOffset="50571.61">25202 18289 0,'0'0'0,"0"33"15,0 0 1,-34-33 0,1 100-1,0-67 1,0 33 0,0-33-1,0 33 1,0-33-1,0-33 1,66 0 0,0 0 15,-33 33-31,66-33 16,33 0 15,1 0-16,32-33-15</inkml:trace>
  <inkml:trace contextRef="#ctx0" brushRef="#br1" timeOffset="50980.61">25598 18223 0,'67'66'62,"-134"-132"-62,200 232 32,-133-133-32,66 66 31,-66 99 0,-99-32-15</inkml:trace>
  <inkml:trace contextRef="#ctx0" brushRef="#br1" timeOffset="51503.6">25863 17727 0,'0'33'31,"0"-66"-31,0 99 32,0-33-32,33-33 15,33 133 1,100 98 15,-133 100 16,-99-100-31,-67 1 15</inkml:trace>
  <inkml:trace contextRef="#ctx0" brushRef="#br1" timeOffset="54454.58">22291 19678 0,'33'0'78,"-33"33"-62,33-33-1,0 0-15,0 34 16,1-34-16,-1 0 16,66 0-1,0 0 1,-33 0-1,-33 0 1</inkml:trace>
  <inkml:trace contextRef="#ctx0" brushRef="#br1" timeOffset="54720.57">22324 19943 0,'33'0'47,"-33"33"-32,33-33-15,0 0 16,34 33-1,-1-33 1,33-33 0</inkml:trace>
  <inkml:trace contextRef="#ctx0" brushRef="#br1" timeOffset="58237.55">23283 19480 0,'0'-33'31,"-33"33"1,66 0-1,0 0 0,0 0-15,1 0-16,98 99 15,-33 0 1,-99-33 0,0 1-1,-33-1 16,33-33-15,-66 0 0,66-66 15,33-33-15,33 0-1,-33-1 1,66-32-1,-66 66 1,0 0 0,-33 0-1,-33 33 17,0 0-17,0 0-15,0 33 16,0 33 15,0-33-15,0 33-1,33 1 1,33 32 0,0-66-1,66 0 1,34 0-1,-1-66 1,-66-33 0,0 0-1</inkml:trace>
  <inkml:trace contextRef="#ctx0" brushRef="#br1" timeOffset="58653.55">24507 19645 0,'33'0'62,"-33"33"-62,33-33 0,0 0 16,33 0 0,34 0-1,-1 33 1,0-33 0,-33 0-16</inkml:trace>
  <inkml:trace contextRef="#ctx0" brushRef="#br1" timeOffset="58970.54">24739 19480 0,'0'-33'0,"0"66"15,0 0 32,33 33-15,-33-33-32,0 0 15,33 67 1,-33-1-1,33 0 1,0-66 0</inkml:trace>
  <inkml:trace contextRef="#ctx0" brushRef="#br1" timeOffset="59520.54">25367 19414 0,'0'-33'16,"33"33"31,0 0-47,0 0 16,0 0-1,33 33-15,1 0 31,-34 33-15,-33 33 0,0-66-16,-67 67 15,67-67-15,-99 33 16,66 0 0,-33-33-1,99-33 16,0 0-15,33 0 0,34-33-1,-1 33 1,0-33 0</inkml:trace>
  <inkml:trace contextRef="#ctx0" brushRef="#br1" timeOffset="60306.53">26326 19645 0,'0'33'46,"33"-33"-30,0 0 0,0 0-16,0 33 15,100-33 1,-34 0 0,-33 0-16,0 0 15,-33 0 1,33 0-16</inkml:trace>
  <inkml:trace contextRef="#ctx0" brushRef="#br1" timeOffset="60521.53">26491 19844 0,'0'0'0,"0"33"16,33-33-16,1 0 47,-1 0-47,0 0 15,66 0 1,66 0 0</inkml:trace>
  <inkml:trace contextRef="#ctx0" brushRef="#br1" timeOffset="60936.53">26921 19381 0,'0'33'63,"33"-33"-63,-33 33 16,34-33-16,32 99 15,33 0 1,0 1 15,-33-1-15,-66 0-1,-33-66 1,-33 33 0,-33 0-1,0-33 1,-1 34-1</inkml:trace>
  <inkml:trace contextRef="#ctx0" brushRef="#br1" timeOffset="61800.54">27847 19182 0,'-33'0'16</inkml:trace>
  <inkml:trace contextRef="#ctx0" brushRef="#br1" timeOffset="62822.51">27814 19182 0,'0'0'0,"-33"0"31,66 0-15,-33 33 31,0 0-16,0-66 16,-33 33 47,66 0 46,-33-33-124,0 0 62,33 33-47,-33-33-31,0 66 32,0 0-1,0 0 0,-33-33-15,33 67-1,0-1 1,0 33 0,0 0-1,0-33 1,33 33 0,-33-32-1,-33-34 16</inkml:trace>
  <inkml:trace contextRef="#ctx0" brushRef="#br1" timeOffset="63434.51">27682 19050 0,'0'-33'0,"0"66"47,0 0-16,-33-33-31,33 33 16,-66 0-1,0 33 1,0 34-1,32-67 1,1 0 0,0 0-1,33 0 1,0-66 31,33 33-16,0 0-15,1 0-1,-1 0 1,0 0 0,0 0 15,33 0-31,99 0 15</inkml:trace>
  <inkml:trace contextRef="#ctx0" brushRef="#br1" timeOffset="63852.5">28211 19546 0,'33'0'15,"0"0"17,0 0 15,0-33-32,1 33-15,-1 0 0,99 33 16,-66-33 15,33 0-15,-33 0-16</inkml:trace>
  <inkml:trace contextRef="#ctx0" brushRef="#br1" timeOffset="64169.5">28542 19248 0,'-33'0'0,"33"34"16,0-1 46,33-33-62,-33 33 16,0 0-16,0 0 15,0 0-15,0 33 16,0-33-16,33 66 16,-33-33-1,0 34-15</inkml:trace>
  <inkml:trace contextRef="#ctx0" brushRef="#br1" timeOffset="64652.5">29038 19248 0,'0'0'0,"33"0"32,0 0-17,0 0 1,0 0-1,33 67 1,-66 32 0,-66 0-1,0 0 1,0 34 0,33-67-1,66-66 16,-33 33-15,99-33 0,-33 0-1,34 0 1,32 0 0,-33 33-16</inkml:trace>
  <inkml:trace contextRef="#ctx0" brushRef="#br1" timeOffset="65003.49">30063 19513 0,'0'0'0,"33"0"31,0-33-15,1 33-1,65 0 1,0 33 0,0-33-1,100 66 1</inkml:trace>
  <inkml:trace contextRef="#ctx0" brushRef="#br1" timeOffset="65252.49">30129 19745 0,'0'33'31,"34"-33"0,-1 0-15,0 0-16,0 0 16,0 0-16,66 0 15,99 33 1</inkml:trace>
  <inkml:trace contextRef="#ctx0" brushRef="#br1" timeOffset="65704.5">30460 19282 0,'-33'0'15,"66"0"1,0 33 15,0 0-15,0-33-16,-33 33 16,33 0-16,67 33 15,32 33 1,-33 0 15,-33-32-15,-99-67-1,-66 66 1,0-33 0,-33 33-1,65-33 1,34 0-1,0-33-15</inkml:trace>
  <inkml:trace contextRef="#ctx0" brushRef="#br1" timeOffset="66520.48">31816 19149 0,'0'-33'16,"-33"33"46,0 0-30,0 33-32,0-33 15,0 33-15,-66 33 16,32 1 0,34 32-1,33 0 1,0-33 15,66 66-15,67-32-1,-34-34 1,66-66 0,-65-33-1,-67 0 1,-33-100-1,-100 67 1,-32 33 0,33 33-1,66 0-15,-66 66 16,-34-33-16</inkml:trace>
  <inkml:trace contextRef="#ctx0" brushRef="#br1" timeOffset="75603.4">18852 20439 0,'0'-33'31,"0"0"-15,33 0 15,-66 33-15,33-33 31,-34 0-1,34 0-46,-33 33 32,-33-33-17,33 33 1,-66-34 0,-66 68-1,98 65 1,34-33-1,33 0 1,33 0 0,-33 0-1,0-33-15,34 34 16,-34-34 0,33 0-16,-33 0 15,33 0 1,-33 0 15,0 0-15</inkml:trace>
  <inkml:trace contextRef="#ctx0" brushRef="#br1" timeOffset="75851.42">18256 20538 0,'0'0'16,"-33"0"-16,33 33 16,33-33-1,0 33 16,33-33-31,1 34 16,164-34 0</inkml:trace>
  <inkml:trace contextRef="#ctx0" brushRef="#br1" timeOffset="76368.4">19348 20174 0,'0'34'0,"0"-68"0,-33 68 31,0-34-15,33 33-1,-34-33-15,1 33 16,-66 66 0,66-33-1,-33 33 1,33 1 0,0-1-1,33-66-15,33 33 16,-33-33-1,33 0-15,33 66 16,33-66 15,67 34-15</inkml:trace>
  <inkml:trace contextRef="#ctx0" brushRef="#br1" timeOffset="76936.39">19745 20538 0,'-34'0'0,"34"-33"0,-33 33 16,33-33-1,-66 66 1,0 0-1,0 0 1,33 0 0,-33 67-1,66-1 1,0 0 0,33-66-1,66-33 16,-66 0-31,33-33 0,-33 33 16,33-66-16,-32 33 31,-34-33-15,-67 66 0,34 0-1,0 0-15,0 33 16,0-33-16,33 66 0</inkml:trace>
  <inkml:trace contextRef="#ctx0" brushRef="#br1" timeOffset="77334.39">19976 20241 0,'0'0'0,"0"33"47,33 0-47,33 0 16,33 66-1,-32 0 1,32 34 0,-99-1-1,-33 0 1,0-99-1,0 33-15,0-33 16,-67 100-16</inkml:trace>
  <inkml:trace contextRef="#ctx0" brushRef="#br1" timeOffset="77722.39">20968 20671 0,'0'33'16,"33"-33"15,0 0-15,0 0-16,1 0 16,65 0-1,-33 0 1,0 0-1,-33 0 1,33 0-16</inkml:trace>
  <inkml:trace contextRef="#ctx0" brushRef="#br1" timeOffset="77934.39">21134 20869 0,'0'0'0,"-33"0"32,33 33-17,33-33 17,-33 33-32,66-33 15,0 0 1,99 0-16</inkml:trace>
  <inkml:trace contextRef="#ctx0" brushRef="#br1" timeOffset="78952.39">21960 20638 0,'33'0'16,"1"0"15,-1 0-31,0 33 16,66 0 0,-33 0-1,-33 33 1,-33 66-1,-33-33 1,0-32 15,0-34-15,33-66 0,33 33-1,0-67 1,0 34-16,33-33 15,-33 33-15,0 0 16,1 0-16,-34 0 16,33 0-16,-66 33 31,-1 0 0,1 33-31,0-33 16,0 66-1,0 0 1,0 33 15,66-32-15,33-1 0,67-33-1,-67-33 1,99-33-1,-132 0-15,33-100 16</inkml:trace>
  <inkml:trace contextRef="#ctx0" brushRef="#br1" timeOffset="79418.39">22688 20472 0,'33'0'46,"0"0"-30,0 0-16,-33 33 16,33-33-16,-33 33 15,33 33 1,-33 1 0,0-34-16,-33 0 15,33 0-15,-33 0 16,0 0-1,33 0 1,33-33 15,0 0-15,0 0 0,34 0-1,65 0-15</inkml:trace>
  <inkml:trace contextRef="#ctx0" brushRef="#br1" timeOffset="79804.38">23283 20968 0,'0'0'0,"0"33"0,33-33 46,0 0-30,1-33 0,98 33-1,-33 0 1,0 0 0,0 0-1,-65 33 1</inkml:trace>
  <inkml:trace contextRef="#ctx0" brushRef="#br1" timeOffset="80084.39">23515 20770 0,'0'33'47,"0"0"-31,33-33-16,-33 33 0,0 0 16,33 66-1,0-33 1,0 34-1,-33-34 1</inkml:trace>
  <inkml:trace contextRef="#ctx0" brushRef="#br1" timeOffset="80967.37">24276 20671 0,'-34'0'47,"34"33"-31,0 0-1,-33-33-15,0 66 16,0-33-1,33 33 1,-33-33-16,33 0 16,33 0-16,-33 0 15,33 0 1,33 1 0,1-1-1,-1 33 16,0-33-15,0 33-16,-33-33 16,-33 0 15,-33 33-15,-33-66-1,0 0 1,0 0-1,-1-66 1,1-33-16</inkml:trace>
  <inkml:trace contextRef="#ctx0" brushRef="#br1" timeOffset="81151.37">24276 20737 0,'0'0'0,"33"-33"31,0 33-15,0 0 0,99 33-16</inkml:trace>
  <inkml:trace contextRef="#ctx0" brushRef="#br1" timeOffset="81785.37">24739 20836 0,'33'0'16,"0"0"31,-33 33-32,33-33-15,0 0 16,-33 33-16,33 33 15,0 0 1,-33 34 0,0-67-1,-33-33 1,33-33 15,33 33-31,-33-33 16,66-34-1,0-32 1,-33 66 15,-33 0-15,-33 33 15,0 33-15,-33 33-1,33-33-15,33 100 16,0-100-16,0 0 16,99 33-1,-66-66-15,100 33 16,-100-33-16,99 0 16,-33-33-1,-33-33-15</inkml:trace>
  <inkml:trace contextRef="#ctx0" brushRef="#br1" timeOffset="82150.36">25863 20902 0,'33'0'32,"-33"-33"-17,33 33 1,0-33-16,66 33 15,34 0 1,-1 0 15,-99 0-31,33 33 16,-33-33-16,67 0 16,-1 33-16</inkml:trace>
  <inkml:trace contextRef="#ctx0" brushRef="#br1" timeOffset="82433.36">26260 20604 0,'0'0'0,"0"34"31,0-1 1,0 0-17,0 33 1,0 33 0,0 33-1,0-66 1,0 67-1</inkml:trace>
  <inkml:trace contextRef="#ctx0" brushRef="#br1" timeOffset="82917.36">27186 20571 0,'0'0'0,"-33"0"47,0 0-32,0 33 1,0 1-16,-33-1 16,-67 99-1,67 33 1,33-66 0,66 1-1,33-34 1,-33-66-1,100 33-15,-100-33 16,33 0-16,66-33 16,-99-66 15,-99 32-15,-33 1-1,-133 33 1</inkml:trace>
  <inkml:trace contextRef="#ctx0" brushRef="#br1" timeOffset="88849.31">21200 22060 0,'0'0'0,"0"-33"31,0 66-15,33 0 62,0 0-62,0-33-1,0 0 17,0 0-1,0 0-16,0-33-15,0 33 0,67 0 16,-34-33 0</inkml:trace>
  <inkml:trace contextRef="#ctx0" brushRef="#br1" timeOffset="89116.31">21200 22291 0,'0'0'0,"33"0"62,-33 33-62,33-33 16,-33 33-16,66-33 15,33 0 1,-33 0 15,100-33-31</inkml:trace>
  <inkml:trace contextRef="#ctx0" brushRef="#br1" timeOffset="90982.3">22159 21795 0,'0'-33'63,"0"0"-32,33 33-31,0 0 16,0-33-16,33 33 15,0 0 1,-33 0-16,1 33 31,-34 0-31,33 0 0,-33 0 16,-33 33 0,-1 33-1,1-65 1,0-34-16,0 33 15,0 0 1,33-66 0,33 33 31,0 0-32,0 0 1,0 0-1,1 33-15,32 0 16,-66 0 0,0 33 15,-33-33-15,0 0-1,-34 0 1,-32-33-1,33-33 1,0 0 0,33-66-16</inkml:trace>
  <inkml:trace contextRef="#ctx0" brushRef="#br1" timeOffset="91516.29">23118 21729 0,'-33'0'32,"0"0"-17,0 0 1,33 33-16,-33-33 0,0 33 16,-67 33-1,67 0 1,0 34-1,0-1 1,66 0 0,0-33-1,67-33 17,-34-33-17,33-66 1,0 0-1,-99 0 1,-66 33 0,-33 66-1,0 0 1,-1 33 0</inkml:trace>
  <inkml:trace contextRef="#ctx0" brushRef="#br1" timeOffset="91916.29">23614 22126 0,'0'33'62,"33"-33"-46,0-33-16,0 33 16,0 0-1,33 0 1,34 0 0,-1-33-1,0 33 1</inkml:trace>
  <inkml:trace contextRef="#ctx0" brushRef="#br1" timeOffset="92216.29">23879 21828 0,'0'0'15,"0"33"32,0 0-31,0 0-16,0 0 16,-33 34-1,33 32 1,0 0-1,0-33 1,-34 0-16</inkml:trace>
  <inkml:trace contextRef="#ctx0" brushRef="#br1" timeOffset="93832.27">24507 21894 0,'0'-33'94,"33"33"-94,0 0 15,-33-33-15,166 0 16,-67 0 0,-33 66-1,-33 33 1,-33 0 0,-99 67-1,0-67 1,65-33-1,1-33-15,33 33 16,0-66-16,33 0 31,1 33-15,-34-33 0,66 33-1,-33 0 1,33 33-1,-66 0 1,33 33 0,-99 0-1,0 0 1,0-66 0,-34 33-1,34-66 1,0 0-1,66-66 1</inkml:trace>
  <inkml:trace contextRef="#ctx0" brushRef="#br1" timeOffset="94482.27">25499 21861 0,'-33'0'62,"0"0"-31,0 0-15,33 33 0,-33-33-16,0 0 0,0 0 15,-33 66 1,-1 1 0,1 32-1,33-33 1,66 0-1,33 0 1,67-66 0,65 0-1,-32-33 17,-100-33-17,-66 0 1,-66-33-1,33 32 1,-67 1 0,34 66-16</inkml:trace>
  <inkml:trace contextRef="#ctx0" brushRef="#br1" timeOffset="94902.27">26028 22093 0,'0'0'0,"-33"0"0,66 0 32,-33-33-17,0 66-15,33-33 16,1 0-1,65 0 1,0 0 0,-66 0-16,99 0 15,-99-33 1,0 33-16,34 0 16,32-33-16</inkml:trace>
  <inkml:trace contextRef="#ctx0" brushRef="#br1" timeOffset="95201.26">26359 21762 0,'0'0'0,"0"33"0,0 0 47,0 0-32,33 0 1,-33 0-16,0 0 16,0 34-1,0 32 1,-33-33-1,33 66-15</inkml:trace>
  <inkml:trace contextRef="#ctx0" brushRef="#br1" timeOffset="95717.26">27186 21795 0,'0'-33'31,"-33"33"-16,0 0 1,0 33-16,0-33 16,-33 66-1,-1 0 1,-32 34 0,66 32-1,33-33 1,33 0-1,99-33 1,-32-66 15,65 0-15,-66-66 0,-99 0-1,0 33-15,-66-33 16,33 66-16,-66-33 15,-33 66 1,-34 33-16</inkml:trace>
  <inkml:trace contextRef="#ctx0" brushRef="#br1" timeOffset="96448.25">28178 22093 0,'0'33'16,"0"0"46,33-33-62,0 33 0,0-33 16,33 33-16,67 0 31,-100-33-15,66 0-1,0 0-15</inkml:trace>
  <inkml:trace contextRef="#ctx0" brushRef="#br1" timeOffset="96681.25">28377 22357 0,'0'0'0,"-34"33"32,34 0-1,34-33-31,-1 34 16,66-34-1,66 0 1,-66 0-16</inkml:trace>
  <inkml:trace contextRef="#ctx0" brushRef="#br1" timeOffset="97065.25">28707 21795 0,'0'33'47,"33"-33"-31,-33 33-16,33-33 15,34 99 1,-1-32-16,-33-34 15,0-33-15,66 99 16,0 0 0,1-33-1,-134 0 1,-65 1 0,-66-1-1,66 0 1,-67 0-1</inkml:trace>
  <inkml:trace contextRef="#ctx0" brushRef="#br1" timeOffset="98231.24">29766 21663 0,'-33'0'47,"33"-33"-47,0 66 31,33-33-15,0 0 0,132 0-1,-33 0 1,34 33 15,131 0-15,-98-33-1,-133 0 1,-66 33 78,-33-33-79,0 0 17,33 33-17,-33-33 1,0 66-16,0 33 31,-34 34-15,34 32-1,-33-66 1,33 1 0,0-34-1</inkml:trace>
  <inkml:trace contextRef="#ctx0" brushRef="#br1" timeOffset="99048.24">31353 21729 0,'0'-33'0,"-33"33"16,33-33-1,0 0 1,0 0 0,0 0-1,33 33 1,0-34-1,33 1 1,0 66 0,34 34-1,-1 32 1,-33 33 0,-99 33-1,0-98 16,-99 98-15,99-132-16,-34 33 16,34-66-16,-33 66 15,33-66-15,0 33 16,0-33-16,0 34 16,-33-1-1,33-33-15,33 33 16,33-33-1,33 0 17,66 0-17,0-33 1,67 33 0,-1-33-1,-98 33-15</inkml:trace>
  <inkml:trace contextRef="#ctx0" brushRef="#br1" timeOffset="99715.23">29402 20869 0,'0'33'0,"0"0"47,0 0-32,-33 0-15,0 166 16,33-1 15,-33 133-31,0 0 16,33-34 15,-34-98-15,34-67-1,-33-66 1,33 0-16</inkml:trace>
  <inkml:trace contextRef="#ctx0" brushRef="#br1" timeOffset="101015.22">29435 20737 0,'0'-33'32,"33"0"-1,-33 66-16,33-33-15,33 0 16,66 33 15,100 33-15,99 0-16,99 33 31,0 0-15,-100-32-1,-164-67 1,32 0 0,1 0-1,-34 0 1,-66 0 0,-33 0-1,-33 0 48,0 0-32,-66 33 16,33 0-32,0 0 1,0 0-16,0 0 16,0 0-16,0 66 15,-33 67 1,33 32 0,0 67-1,0-67 1,0-33-1,-33 1 1,33-1 15,0-33-31,-33-32 16,33-1 15,-33-99-31,33 66 16,0-33 15,-33-33-15,0 0 15,0 0-15,0 0-1,0 0 1,-66-33 15,-1-33-31,-65 0 16,-34 0-1,1 33 1,-33-34 15,-67-32-15,0 33-1,34 33 1,198 33-16,-100 0 16,133 0-16,-132 0 15,99 0 1,-34-33-16</inkml:trace>
  <inkml:trace contextRef="#ctx0" brushRef="#br1" timeOffset="104723.19">11112 6449 0,'0'33'63,"34"-33"-16,-1 0-16,99 33 0,232 34 0,-331-67-31,132 0 32,-132 0-32,-66 0 62,33 33-46,0 0 31,-33-33-32,-33 198 17,0 34-17,33-1 16,33-66-15</inkml:trace>
  <inkml:trace contextRef="#ctx0" brushRef="#br1" timeOffset="105317.18">12270 6714 0,'-33'-33'16,"66"0"46,99 33-31,-99 0-31,100 165 32,-133-99-32,33-33 15,-66 298 1,0-298-16,-100 199 31,133-199-15,-66 0-1,99-33 17,0 0-1,133-33 0,-133 33-31,231-67 31</inkml:trace>
  <inkml:trace contextRef="#ctx0" brushRef="#br1" timeOffset="114113.12">17066 4068 0,'0'-33'47,"0"66"47,33 0-78,0 0 15,0 33 0,-33-33 0,33 0-15,0 34 15,0-34-31,33 33 31,0-99 32,166-67-47,396-131 15,-462 198 0</inkml:trace>
  <inkml:trace contextRef="#ctx0" brushRef="#br1" timeOffset="114920.11">17165 5292 0,'0'33'62,"0"0"-30,33 0-17,0 66 1,33 33 15,33 34 0,-66-166 1,34-66-1,263-67 0,1 34 0,-99 33 1,-199 33-17</inkml:trace>
  <inkml:trace contextRef="#ctx0" brushRef="#br1" timeOffset="115650.11">16933 6912 0,'33'0'47,"-33"33"-16,67 33 0,32 133 0,-33-100 1,-33-99-1,0 0 0,132-66 0,232-66 1,-132 32-1,-232 100-15</inkml:trace>
</inkml:ink>
</file>

<file path=ppt/ink/ink8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20:00:45.661"/>
    </inkml:context>
    <inkml:brush xml:id="br0">
      <inkml:brushProperty name="width" value="0.05292" units="cm"/>
      <inkml:brushProperty name="height" value="0.05292" units="cm"/>
      <inkml:brushProperty name="color" value="#002060"/>
    </inkml:brush>
  </inkml:definitions>
  <inkml:trace contextRef="#ctx0" brushRef="#br0">10683 1984 0,'33'33'0,"-33"1"47,0-1-16,-33 99-15,-34 132-1,34-131 1,0-34 0,0-66-1,33 33 1,-33 33-1,33-66 1,0 1 0,0-1 15,0 0-15,0 33-16,0 132 15,0-132-15,0 100 16,0-133-1,33 33 1,0 0 0,0-66-1,67 0 1,-34-66 0,66 33-1,-66 0 1,33 33-1,1 33 1,-67 0-16,66 0 16,-99 0-16,99 33 15,33-33 1,1 0 0,-1-33-1,33-33 1,-32 33 15,-1-33-15,0 33-1,-99 33 1,100 0 0,65 34-1,-33-67 1,67 33-1,-34-33 1,-165-33-16,100 33 16,-100-33-16,132-1 15,0 1 1,-32 0 0,-34 33-1,-33 33 1,-33 0-16,33 1 31,-33-34-31,67 66 16,65-33-1,33-33 1,-32-33 0,-34 0-1,-66-34 1,0 34-1,1 0 1,-1 33 0,-33 0-1,33 33 1,-33 0 0,33 1-1,0-34 1,0 0 15,-33-34-15,1-32-1,-1 33 1,0-66 0,0 0-1,0-33 1,-33-67-1,0 34 1,-33-1 0,33 1-1,0 0 1,33 32 0,0 34-1,-33 33 1,-33 0 15,33 33-15,-33 33-1,0 0 1,0 0 0,0 0-1,-34-66 1,-65-1-1,0 1 1,0 0 0,-67 0-1,-32 66 1,32 33 0,-65 0-1,32 0 1,34 0 15,165 0-31,-133-33 16,133-33-16,-198 0 15,98 0 1,-131-66 0,32 33-1,67 33 1,-100 0-1,1 0 1,32 66 0,-99 0-1,232-33 1,66 0-16,-66-33 16</inkml:trace>
  <inkml:trace contextRef="#ctx0" brushRef="#br0" timeOffset="2766.97">17959 2017 0,'0'0'0,"0"-33"0,0 0 47,33 33-31,-33 33 15,-33-33-31,33 67 16,0 98-1,-33 33 1,33 1 0,0-1-1,-34 34 1,34-67 0,0-66-1,0-66 1,0 0 15,34-33-15,-34 34-1,33-1 1,0 0 0,33 33-1,33 0 1,0-33-1,0 0 1,34-66 0,-1 0-1,-132 0-15,132 33 16,-99-33-16,34 33 31,65 33-31,0 33 16,0 0 15,1 0-15,-34-33-1,0-33 1,33 0 0,1-33-1,-34-33 1,0 33-1,-33 33 1,0 33 0,34 66-1,32 1 1,0-34 0,-66-66-16,100 33 15,-133-33 1,66 0-16,66-66 31,-32 0-15,-34-1-1,0 34 1,-33 66 0,34 0-1,-34 34 1,132 32-1,-66-99 1,-99 33-16,133-66 16,-133 33-16,66-33 15,67-33 1,-67-1 0,33 34-1,-66 33 1,-33 33-1,0 1 17,67 32-17,-1 0 1,99-66 0,34 0-1,-199 0-15,66-33 16,-66 0-16,99 0 15,-32 0 1,-34-1 0,33 34-1,-66 34 1,66 32 0,34 0-1,-1-33 1,66-33 15,-65-66-15,32-33-1,-33-1 1,-99 100-16,33-99 16,-66 66-16,67-33 15,-67-33 1,0 33-1,0-1 1,33 1 0,-33-33-1,33-33 1,-33-34 0,0 1-1,0 33 1,33-1 15,0 1-15,-33 66-1,-33 33 1,-66 33 0,-34 0-1,34 33 1,-33-33-1,33-33 1,65 0-16,-98-33 16,99 33-16,-132-34 15,-1-32 1,-131-33 0,65 66-1,166 66-15,-199-66 16,199 66-1,-132-33 1,-100 0 0,67 33-1,-34-34 1,1-32 0,197 66-16,-164-33 15,165 33-15,-133-33 16,-65 33-1,-1 33 1,34-33 0,32 0-1,1-33 1,65-33 0,-131-33-1</inkml:trace>
  <inkml:trace contextRef="#ctx0" brushRef="#br0" timeOffset="4615.96">19877 4961 0,'33'33'94,"-33"0"-79,0 0-15,0 0 16,33 0-16,-33 0 16,0 67-1,33-34 1,-33 33 0,33-66-1,0-33 1,0 0 15,100-33-15,164-33-1,-98 33 1,-133 33-16,165-66 16,-165 66-16,100-33 15,32-34 1,-99 34 15,-32 33-15,-100 0 15</inkml:trace>
  <inkml:trace contextRef="#ctx0" brushRef="#br0" timeOffset="7665.94">18752 8500 0,'33'0'15,"-33"-33"1,33 33 0,-33-33-16,34 33 62,-1 132-46,0-99-1,0 33-15,-33 0 0,33 33 16,0 1 0,0-1-1,0-99 1,0 33-16,0-33 15,0 0 1,67-33 0,65 33-1,66-66 1,34 33 0,-34-33-1,1 32 1,33-32-1</inkml:trace>
  <inkml:trace contextRef="#ctx0" brushRef="#br0" timeOffset="9798.92">12502 4796 0,'33'0'16,"-66"-34"15,33 1-15,0 0-1,0 0-15,-34 0 16,1-33 0,-33 33-1,-33-33 1,-33 0-1,33 33 1,65 33 0,-98 0-1,99 0-15,-66 0 16,0 33 0,-100 33-1,67 33 1,33 0-1,66-66-15,-67 100 16,100-100-16,-66 33 16,-33 132-1,66-98 1,33 32 0,0 0-1,0 0 1,33-32 15,66 32-15,34-33-1,-34-33 1,66 0 0,1 1-1,65-67 1,-66 0-1,67-67 1,-67-32 0,-132 66-16,100-66 15,-133 66-15,66-66 16,-33-100 0,-66-32 15,-33-1-31,-100-66 15</inkml:trace>
  <inkml:trace contextRef="#ctx0" brushRef="#br0" timeOffset="10847.91">12502 7574 0,'0'-33'0,"-34"33"0,34-33 15,0-1 1,-33 1 0,-33-66-1,-33 0 1,-33 66-1,-133-33 1,100 66 0,-133 33 15,67 66-31,65 0 16,34 0-1,-33 67 1,65-1-1,34 34 17,0-1-17,66-165-15,-33 133 16,33-100-16,0 66 16,33 66-1,33-65 1,100 32-1,65 0 1,-32-32 0,131-1-1,-32-66 1,-33-66 0,65-99-1,-32-100 1,-166-32-1,-66-133 1,-132-33 15,-132-66-31</inkml:trace>
  <inkml:trace contextRef="#ctx0" brushRef="#br0" timeOffset="26512.79">24838 10352 0,'0'-33'78,"0"0"-47,-33 33-15,33-33-16,0 0 15,0-1 1,-33 34 0,33-33-16,0 0 15,-67-66 1,1 0 0,0 33-1,-99-100 1,33 100-1,-1-33 1,34 66 0,-66 33-1,-1-33 17,-32 33-17,66 33 1,-34 0-1,67 0 1,-33 33 0,-1 33-1,67-32 1,-33 65 0,0-33-1,33 0 1,33 1-1,33-1 17,-33 0-32,33 0 15,33 0 17,0-32-17,-33-34-15,33 33 16,-33-33-16,33 33 15,66 33 1,0 0 0,0-32-1,1 32 1,-1-33 0,33 0-1,34 33 1,32-66-1,-33 0 1,34 1 0,-34-1-1,-132-33 1,100-33 0,-100 33-16,66 0 15,99-67 1,-32-32-1,-34-33 1,-66 0 0,-33-100-1,-33 100 1,-99-67 0,-33-65-16</inkml:trace>
  <inkml:trace contextRef="#ctx0" brushRef="#br0" timeOffset="34128.72">21398 11476 0,'0'-33'0,"0"0"32,0 0-17,0 0-15,0 0 16,-33 0 0,0-33-1,0 33 1,-33-34-1,0 34 1,0 33 0,32 0-16,-65 0 15,66 0 1,-66 33-16,-66 1 31,-34 98-15,100 0-1,33 67 1,33-67 0,66 33-1,33 1 1,99-34 0,34-66-1,98-33 1,-98-66-1,-133 33-15,33-99 16,-66 99-16,33-99 16,-66-133-1,-33-32 1,-231-133 0</inkml:trace>
  <inkml:trace contextRef="#ctx0" brushRef="#br0" timeOffset="35394.71">16470 11112 0,'-33'0'16,"33"-33"15,-33 0-16,0 33 1,33-33 0,-66 33-16,-33 33 15,0 0 1,-34 34 0,100-34-1,-66 66 1,66-66-16,-33 66 15,0 67 1,66 98 0,33-132-1,66-32 1,-66-67-16,99 66 16,-66-99-16,67 33 15,98 0 1,1-66-1,-34 0 1,-99-99 0,-99-1-1,-33-98 1,0 132 15,-231-232-31</inkml:trace>
  <inkml:trace contextRef="#ctx0" brushRef="#br0" timeOffset="36244.71">13031 11046 0,'-33'-33'0,"0"33"16,33-33-1,-33 33-15,-1 0 16,-65 0 0,33 33-1,-33 66 1,33 34-1,0 32 1,66 34 0,66 65-1,33-98 1,66-67 0,-99-66-1,199 0 1,-199-33-16,133-33 15,-1-33 1,-99-166 0,-132 34-1,-132-67 1,-100 34-16</inkml:trace>
  <inkml:trace contextRef="#ctx0" brushRef="#br0" timeOffset="45627.64">16735 14122 0,'0'-33'0,"0"66"0,0-99 31,0 33-15,0 0-1,-33 0-15,0 0 16,0 0-1,-100-34 1,1 34 0,-66 33-1,-1 33 1,1 67 15,32-1-15,67 66-1,66 34 1,33-166-16,0 165 16,0-132-16,66 133 15,-33-100 1,199 133 0,66-133-1,32-99 1,1-133-1,-133-32 1,-98-33 0,-133-100-1,-133 0 1,-198 34 0</inkml:trace>
  <inkml:trace contextRef="#ctx0" brushRef="#br0" timeOffset="46209.64">18686 14321 0,'0'0'0,"-33"-33"16,0 33-1,33-34 1,-99 1 0,-33 33-1,-1 33 1,-32 100-1,66 32 1,66 67 0,66 65-1,132 1 1,33-133 0,133-99 15,-33-99-16,-100-99 1,-65-99 0,-133 164-16,-265-495 15</inkml:trace>
  <inkml:trace contextRef="#ctx0" brushRef="#br0" timeOffset="48825.62">10782 15015 0,'0'0'0,"0"-33"0,-33 33 15,-33 0 1,-34 0-1,-32 33 1,33 33 0,-100 67-1,34-1 1,99 0 0,33 33-1,33-131 1,0 131-1,0-132-15,0 33 16,198 100 0,34-100-1,98-99 1,-98-67 0,-166 67-16,0-66 15,-33 33-15,0-99 16,-165-67-1,-33 34 1,-100 32-16</inkml:trace>
  <inkml:trace contextRef="#ctx0" brushRef="#br0" timeOffset="49392.62">12766 15180 0,'0'-33'16,"-33"33"0,0 0 15,0 0-31,0 0 15,-66 0 1,-67 67 0,1 32-1,33 66 1,65 0 0,101 1-1,65 32 1,231 1-1,-65-133 1,66-132 0,-166-67-1,-99-98 1,-132-34 15,-231-98-31</inkml:trace>
  <inkml:trace contextRef="#ctx0" brushRef="#br0" timeOffset="53509.58">14023 17231 0,'0'-33'15,"0"0"16,-33 33-15,33-33-16,-33 0 16,0 33-1,33-33-15,-66 0 16,-34 33 0,34-34-1,-33 34 1,-33 0 15,-34 34-15,34 65-1,33-33 1,66-33-16,-33 66 16,33-66-16,-1 33 15,1 34 1,33 65-1,33-66 1,67 0 0,32 1-1,-99-100-15,132 66 16,-132-33 0,100 0-1,-67-33-15,132 0 0,-165 0 16,166-66-16,-34 0 31,-132-67-15,0 1-1,-66 0 1,-33-67 0,-165 1-1</inkml:trace>
  <inkml:trace contextRef="#ctx0" brushRef="#br0" timeOffset="56359.56">13824 18389 0,'0'-34'31,"34"34"-31,-34-33 16,0 0-16,0 0 15,-34 33 1,34-33 0,-33-33-1,-33 0 1,0 33-1,33 33-15,-33 33 16,33-33-16,-33 33 16,-34 0-1,67 0-15,-33 33 16,33-33 0,0 33-16,0 34 15,33-1 16,33 33-15,66 67 0,100-34-1,-1-66 1,-132-99-16,166 33 16,-199-33-16,99-33 15,34-33 1,-133-99-1,-66-34 1,-34 34 0,1-34-1,-66 67 1</inkml:trace>
  <inkml:trace contextRef="#ctx0" brushRef="#br0" timeOffset="58291.55">14056 19050 0,'0'0'0,"0"-33"15,-33 33 1,33-33-1,-33 33 1,0-33 0,-33 0-1,-1 33 1,-32 33 0,-66 0-1,0 66 1,-1-33-1,133-33-15,-66 33 16,66-32-16,-66 65 16,-1 99-1,67 1 1,66-34 0,100 33-1,32-65 1,100-1 15,32-99-15,1-66-1,-100-33 1,-32-100 0,-67 1-1,-99-133 1,-165-98-16</inkml:trace>
  <inkml:trace contextRef="#ctx0" brushRef="#br0" timeOffset="62807.51">9955 20174 0,'-33'0'0,"66"0"0,-66-33 0,0 33 31,33-33-15,-33 33-16,33-33 16,-66 33-1,33-33 1,-67 0-1,1 0 1,-33 33 0,-34 0-1,-32 33 1,0 0 0,-67 66-1,133-66 1,-1 67 15,34-34-15,0 33-1,33-33 1,33-66-16,-33 99 16,66-65-16,-33-1 15,-1 99 1,34-66-1,34 0 1,-1-33-16,0 0 16,-33 0-16,99 67 15,0-1 1,-66-66-16,99 33 16,-98-33-16,131 33 15,66-66 16,100 0-15,0-99 0,-265 66-16,199-66 15,-232 66-15,33 0 0,99-67 16,-33 1 0,-32 0-1,-34-33 1,-66-67-1,-132-32-15</inkml:trace>
  <inkml:trace contextRef="#ctx0" brushRef="#br0" timeOffset="81738.37">10253 13163 0,'0'-33'110,"0"0"-110,-33 33 15,-1-33-15,-32-99 16,33 98 15,0 34-15,-66-33 0,-66 100-1,-34 98 1,133 0-1,0 100 1,66-34 0,99 34-1,33-133 1,34-33 0,65-132-1,-65-33 1,-34-99-1,-66-34 1,-132-32 0,-33 32 15,-232 1-31</inkml:trace>
  <inkml:trace contextRef="#ctx0" brushRef="#br0" timeOffset="82504.36">6978 12799 0,'0'0'0,"0"-33"0,-33 33 0,0 0 31,0-33-15,-66 0 0,0 33-1,0 66 1,-67 100-1,67 65 1,99-165-16,-66 166 16,99-166-16,0 165 15,99-65 1,100-34 0,98-66-1,-32-132 1,-232 33-16,166-132 15,-199 131 1,-66-131-16,-133-66 31,133 164-31,-99-32 16,99 66-16,-33 0 0,-100-99 16,100 132-16,-132-66 0</inkml:trace>
  <inkml:trace contextRef="#ctx0" brushRef="#br0" timeOffset="83557.35">14717 13262 0,'0'0'0,"0"-33"0,0 0 0,-33 33 16,33-66-1,-33 0 1,0-33-1,-33 32 1,-33 34 0,-66 100-1,131-67-15,-65 99 16,66-66-16,-33 99 16,0 100-1,99-34 1,66-33-1,100-32 1,32-100 15,34-99-15,-166-34 0,-66-65-1,-132-33 1,-100-1-1,1 133-15</inkml:trace>
  <inkml:trace contextRef="#ctx0" brushRef="#br0" timeOffset="84987.34">10054 20241 0,'0'0'0,"33"0"0,-33-33 16,0-1 15,33 34-15,-33-33-16,-33 66 47,0 1-32,33-1-15,-33-33 0,0 99 16,0-66-16,0 66 15,0 33 1,0-65 15,0-34-31,33 0 16,-33 33-16</inkml:trace>
  <inkml:trace contextRef="#ctx0" brushRef="#br0" timeOffset="85272.34">9856 20108 0,'0'0'0,"0"33"63,0 0-63,33 1 15,-33-1 1,33 66-16,0 0 16,66 0 15,-33-66-15,0 34-1,-32-67-15,-34 33 0</inkml:trace>
  <inkml:trace contextRef="#ctx0" brushRef="#br0" timeOffset="85487.34">9757 20472 0,'0'0'0,"0"-33"15,0 0 16,33 33-15,0 0-16,33 0 31,33-33-15,166 33-16</inkml:trace>
</inkml:ink>
</file>

<file path=ppt/ink/ink8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20:02:18.418"/>
    </inkml:context>
    <inkml:brush xml:id="br0">
      <inkml:brushProperty name="width" value="0.05292" units="cm"/>
      <inkml:brushProperty name="height" value="0.05292" units="cm"/>
      <inkml:brushProperty name="color" value="#002060"/>
    </inkml:brush>
  </inkml:definitions>
  <inkml:trace contextRef="#ctx0" brushRef="#br0">7673 7276 0,'0'-33'16,"0"66"-16,-33-66 0,0 33 0,-33 0 15,-34-33 1,-98-33-1,-34 0 1,1-34 0,-1 34-1,-131 0 1,65 0 15,-99 33-15,99 0-1,-98 66 1,32 0 0,66 33-1,0 66 1,166-32 0,-66 32-1,-1 0 1,67 34-1,66-34 1,66 0 15,33-33-15,66 67-16,33-34 31,67-33-15,99-33-1,32-66 1,100 0 0,-33-33-1,-265 33-15,298-66 16,-297 33-16,-1 0 0,265-33 16,66-66-1,-99 32 1,-34-32-1,-164 66 1,-133-33 0,-66-1-1,-33 1 1,-133 0 0</inkml:trace>
  <inkml:trace contextRef="#ctx0" brushRef="#br0" timeOffset="4328.96">21894 6714 0,'-33'0'32,"33"33"30,0 0-46,0 0-16,0 0 0,0 0 15,0 66-15,-33 100 16,0 32 15,0-98-15,0 65-1,33 1 1,0-67 0,33 0-1,-33-66 1,33 0 0,-33-33-1,33-33 1,0 67-1,0-34 1,33 0 15,34 0-15,32-33-16,66 33 16,1-33 15,65 0-16,-65 33 1,98-33 0,-131 0-1,131 0 1,1 33 0,-132-33-1,32 33 1,100-33 15,-67 33-31,67 0 16,-133-33-1,1 33 1,-1 0 15,33-33-15,67 0-1,-34 0 1,34 0 0,-100 0-1,1 0 1,-67 0 0,33 0-1,-33-33 1,-65 33-16,32 0 15,-33 0-15,0 0 16,0-33 15,0 0-15,0 0-16,0 0 0,0-33 31,0 33-31,-33-33 16,66-100-1,-66 34 1,33-66 0,34-34-1,-67 100 1,0 99-16,33-100 16,-33 100-16,0-99 15,0 33 1,0 33 15,0 33-31,-33 33 16,0 0 15,-1 0-15,1 33-1,-33-33 1,-99 0-1,33 0 1,-34 0 0,34-33-1,0 0 1,-67 33 0,166 0-16,-298-34 15,265 34-15,-132-33 16,-133 0-1,100 33 1,32-33 0,-65 33 15,-1-33-31,199 33 16,-166 33-16,199-33 15,-132 0 1,132 0-16,-133 0 15,133 0-15,-66 0 16,-99 0 0,-100 0-16</inkml:trace>
  <inkml:trace contextRef="#ctx0" brushRef="#br0" timeOffset="6910.95">5556 8334 0,'0'-33'0,"0"0"15,0 0 1,0-33 0,0 33-1,0 0 1,0 66 15,0 0-15,-33 0-1,33 99 1,0-99-16,0 133 31,0-100-31,-33 132 16,0 1-1,33 32 1,-33-98 0,33-100-16,0 66 15,0-66-15,0 0 16,0 33 0,33-66-1,0 0 16,-33-33-15,33 33 15,0 0 1,33 33-32,265-33 31,198 0-16,-297-33 1,65 33 0,-65 0-1,66 0 1,-1 33 0,-65 0-1,32 0 1,-65 0-1,-1 1 1,1-1 0,32-33-1,-32-33 1,-34 33 0,33 0 15,-65 0-16,-100 0-15,132-34 16,-132 34-16,133 0 16,-1-33-1,0 33 1,1 0 0,32-33-1,-66 33 1,34 0-1,-67 0 1,-33-33 0,33 33 15,-66-33-31,34 0 16,-1 0 15,-33 0-16,33 33 1,-33-33 0,0-33-1,0 33 1,0-67 0,-33 34-1,0-66 1,0 0-1,-33-34 1,0 34 0,33 99-16,-33-99 15,0 99 1,33-34-16,-33 34 0,33 0 31,0 0-31,-33 33 16,33 33-1,-33-33 1,33 33 0,-33-33-1,-33 33 1,-1 1 0,-32-34-1,-66-34 1,-34 34-1,-65-33 1,-34 33 0,34-33 15,-67 33-31,0 0 16,66 0 15,-98 33-16,98-33 1,-66 0 0,100 33-1,132-33-15,-265 0 16,298 0-16,-100 0 16,-231 0-1,100 0 1,-1-33-16</inkml:trace>
  <inkml:trace contextRef="#ctx0" brushRef="#br0" timeOffset="9360.93">18885 10253 0,'0'-33'31,"0"-1"0,0 1 0,-33 0-31,33 0 16,-34-33-16,-65-33 16,-33-33-1,-33-1 1,-67 1-1,67 33 1,-34 33 0,-98-1-1,-1 67 1,33 34 0,-32 65 15,98 0-16,1 33 1,-1 100 0,133-67-1,33 34 1,132 164 0</inkml:trace>
  <inkml:trace contextRef="#ctx0" brushRef="#br0" timeOffset="11077.91">16338 10153 0,'-33'0'15,"33"33"48,-33-33-63,33 34 0,-33-1 16,0 0-16,0 99 31,0-132-31,0 132 15,33-99-15,0 0 0,-34 67 16,134 131 0,-67-165-1,132 67 1,67-34 0,32 33-1,1-66 1,132-33-1,-67-33 1,-32-33 0,-33 0-1,-34 0 1,-66-33 0,34-66 15,-133 32-16,0-98 1,-66-34 0,-132-32-16</inkml:trace>
  <inkml:trace contextRef="#ctx0" brushRef="#br0" timeOffset="12143.9">14321 11046 0,'0'0'0,"-33"0"0,-1 0 15,34-33 1,-66 0 0,-33 0-1,-99-33 1,-1 33-1,133 33-15,-232-33 16,-98 0 0,-34 33-1,-33 33 1,66 33 0,66 33 15,132 0-16,67 34 1,0 98 0,66 1-1,66-34 1,33-32 0,33-67-1,33 33 1,100 0-1,-1-66 1,166 34 0,-265-100-16,232 33 15,-265-33-15,33 0 16,67 0-16,164 0 16,133-33 15,-33-33-16,-99-1 1,-265 34-16,199-132 16,-199 132-16,165-166 15,-65-98 1,-100-67 0,-99 66-1,-364-65 1</inkml:trace>
  <inkml:trace contextRef="#ctx0" brushRef="#br0" timeOffset="16659.87">10153 13891 0,'0'0'0,"-33"0"0,0-33 16,0 33 0,-33-34-1,33 34-15,-66-33 16,66 33-16,-67-33 16,-32 33-1,0 0 1,-34 33-1,1 0 1,33 1 0,0 32-1,-1 0 1,34 33 0,0 0-1,66 1 16,0-1-15,33 0 0,0 0-1,66 33 1,-33-32 0,66-1-1,-33-33 1,67 66-1,32-66 1,0 1 0,-66-1-1,67-33 1,-1-33 0,34-33 15,-34 0-16,-33-33 1,1-34 0,-67-32-1,0 0 1,-66-133 0,0 67-1,-66 65 1,-33 1-1</inkml:trace>
  <inkml:trace contextRef="#ctx0" brushRef="#br0" timeOffset="23959.81">6317 15379 0,'0'-33'16,"-33"33"-1,0 0 17,33-33-32,-66 0 15,-1 0 1,-32 0 0,-33-1 15,-66 1-31,32 33 31,-65 33-15,32 34-1,67-1 1,-133 66 0,100-33-1,-33 67 1,65-1-1,67 33 1,66-98 0,0 131-1,0-65 1,33-133-16,33 99 16,-33-99-16,100 66 15,32 0 1,-99-99-1,100 67 1,-100-67-16,231 0 16,266-100-1,-167-65 1,1 0 0,-99-34-1,-232 34 1,-66-1-1,-99-32 1,-33 33 0,66 165-16,-331-133 15</inkml:trace>
  <inkml:trace contextRef="#ctx0" brushRef="#br0" timeOffset="25514.8">10220 15643 0,'-34'0'16,"34"-33"-16,-33 33 16,0 0-1,33-33 1,-66 33-16,0-66 31,0 0-15,-33 0-1,66 66 1,-67-33 0,1 33-1,-33 0 1,33 66-1,66-66-15,-100 66 16,100-66-16,-33 66 16,-66 33-1,66 34 1,33-34 0,66 0-1,33 67 1,33-67 15,33 66-15,1-66-1,65 1 1,34-67 0,-67-66-1,0-34 1,34-98-1,-133 66 1,-33-66 0,-99 32-1,0 34 1,-67 66 0,-32 0-1</inkml:trace>
  <inkml:trace contextRef="#ctx0" brushRef="#br0" timeOffset="28258.78">24011 15247 0,'0'-33'31,"-33"33"-15,33 33 31,0 0-47,-33-33 16,0 165-1,0 33 1,0 67-1,-1-33 1,34-166-16,0 99 16,0-99-1,0 133-15,0-67 16,34-66 0,-1-66-1</inkml:trace>
  <inkml:trace contextRef="#ctx0" brushRef="#br0" timeOffset="29224.77">23945 15247 0,'0'0'16,"0"-33"-16,33 33 47,0 0-32,0 0 1,132 33-16,67 0 31,-166-33-31,298 33 16,-265-33-16,364 33 15,-132 0 1,264 33 0,-33-33-1,-330 0 1,-34-33-1,-98 0 1,-67 0 0,0 0-1,0 0 95,-33 33-95,33-33-15,-33 33 16,33 33 0,33 67-1,-33-1 1,0 100-1,-33-166 1,-33 66-16,33-66 0,0 100 16,-33-1-1,0-99 1,0 0 0,0-66-1,0 0 1,0 0-16,-33 0 31,32 0-31,-98 0 16,-33-33-1,-67 0 1,-98-33 0,-67 0-1,66 33 1,232 0-16,-199 0 15,199-1-15,-133 1 16,-65-33 0,-1 0-1,67-66 1</inkml:trace>
  <inkml:trace contextRef="#ctx0" brushRef="#br0" timeOffset="29874.76">23879 13461 0,'-33'0'0,"66"0"0,-66-33 16,33 66 15,-34 0-15,34 0 0,0 0-16,0 33 0,-33 132 15,-33 67 1,66-33 15,-33 98-15,0-98-1,33-199-15,0 132 16,0-132-16,0 0 16</inkml:trace>
  <inkml:trace contextRef="#ctx0" brushRef="#br0" timeOffset="30657.76">23746 13461 0,'0'0'16,"0"-33"-16,33 33 31,0 0-15,34 0-1,98 33 1,166 0-1,33 0 1,231 0 15,-132 33-31,-33-33 16,-33 0 0,-232-33-1,-132 0 1,-33 0 15,0 33 78,0 0-93,0 166-16,0-166 0,33 231 16,0-32-1,0-1 1,0-32 0,-33-34-1,-33-66 1,-33-32 15,0-34-15,-66-33-1,99 0-15,-100 0 16,67 0-16,-198-33 16,-133-34-1,-33 34 1,-99-33-16</inkml:trace>
  <inkml:trace contextRef="#ctx0" brushRef="#br0" timeOffset="31774.75">27715 13990 0,'0'33'62,"33"-33"-46,-33 33-16,0 0 16,0 0-16,33 33 15,0-66-15,0 66 16,-33-32 0,33-1-16,34 0 15,-34 0 1,0-33 15,0 0-15,0-33-1,66 0 1,100 0 0,-1-34-1,67 1 1,-1-33-1,-32 66 1,-166 0 0,-33 0-1,-33 66 17,0 0-17,33 0 1</inkml:trace>
  <inkml:trace contextRef="#ctx0" brushRef="#br0" timeOffset="33174.74">28509 15710 0,'0'-33'0,"33"33"31,0 0 0,0 0 0,-33 33-31,0 0 16,0 33 0,33 33-1,0-33 1,0 0 0,0-33-1,-33 1 1,33-34-1,-33-34 17,34 34-17,-1 0 1,99-33 0,99 0-1,34-33 1,-199 33-16,232-33 15,66 33-15</inkml:trace>
</inkml:ink>
</file>

<file path=ppt/ink/ink8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20:10:32.028"/>
    </inkml:context>
    <inkml:brush xml:id="br0">
      <inkml:brushProperty name="width" value="0.05292" units="cm"/>
      <inkml:brushProperty name="height" value="0.05292" units="cm"/>
      <inkml:brushProperty name="color" value="#C00000"/>
    </inkml:brush>
  </inkml:definitions>
  <inkml:trace contextRef="#ctx0" brushRef="#br0">14089 1753 0,'0'-33'32,"-33"33"-32,33-33 15,-33 0 16,33 0-15,-33 33 0,0-33-1,-33-1 1,66 1 0,-67 0-1,1 0-15,33 33 16,-66-66-1,33 33 1,-66 0 0,32 33-1,34-33 1,-33 33 0,0 0-1,0 0 1,32 0-1,1 0 1,33 0 0,0 0-16,0 0 15,33 33 1,-33-33-16,-33 0 31,0 33-15,-34 0-1,34 0 1,0-33 0,0 33-1,0 33 1,0-33 0,0 34-1,33-1 1,-1-33-1,-32 33 1,33 33 0,0 0-1,0-32 1,33 32 15,0-33-15,0 0-1,0-33 1,0 0-16,0 0 16,0 0-16,33 0 15,-33 0-15,33 1 16,0-1 0,33 0-1,-32 0 1,-1 0-16,0 0 15,0-33-15,33 33 16,0 0 0,0 0-1,66 33 1,-65-33 0,32-33 15,-33 33-16,-33-33-15,33 0 16,-33 0-16,33 0 16,67 0-1,-1 0 1,-33-33 0,34 33-1,-1-33 1,-33 0-1,0 0 1,-33-33 0,34 33-1,-34-33 1,0 0 15,-33-1-15,33 1-1,0-33 1,-66 0 0,33 0-1,-33 66-15,-33-67 16,33 67-16,0 0 0,-33-99 16</inkml:trace>
  <inkml:trace contextRef="#ctx0" brushRef="#br0" timeOffset="24777.8">2514 5689 0,'-34'0'31,"34"-34"-31,-33 34 15,33-33 1,-33-33 0,0 33-1,0 33-15,0 0 16,0 0 0,0 0-16,0 0 31,-66 0-31,-1 66 31,100-33-31,-99 34 16,99-34-16,-66 66 15,-33 33 1,66 0 0,0 1-1,33 32 1,33 0-1,0-65 1,66-1 0,0-66-1,34 0 1,32-66 0,-33-33-1,1-33 1,-34-34 15,0-65-15,-33-1-1,-66 1 1,-33 66 0,-33 32-1,66 67-15,-165-33 16</inkml:trace>
  <inkml:trace contextRef="#ctx0" brushRef="#br0" timeOffset="26526.79">12105 5788 0,'0'0'0,"0"-33"0,-33 33 16,0 0-1,33-33-15,-67 33 16,1-33-1,0 33 17,-33 33-17,33 0 1,-33 33 0,99-33-16,-67 33 15,34-33-15,0 33 16,33-33-16,-33 67 15,33-67-15,-33 0 16,66 99 0,33 0-1,67 1 1,32-67 0,0-33 15,34-33-31,-1-33 31,-99-100-15,-66 1-1,-33 0 1,0 99-16,-33-100 16,0 100-16,0-66 15,-99-33 1</inkml:trace>
  <inkml:trace contextRef="#ctx0" brushRef="#br0" timeOffset="27560.78">16338 5722 0,'0'-33'16,"-33"33"-16,33-34 16,-33 34-1,0-33 1,-33 0-1,-34 33 1,-32 33 0,33 0-1,-33 100 1,65-34 0,1 99-1,66-32 1,33 131 15,100-131-15,98-34-1,133-66 1,-99-99 0,-67-99-1,-132-33 1,-33-67-1,-165-66 1</inkml:trace>
  <inkml:trace contextRef="#ctx0" brushRef="#br0" timeOffset="47840.63">7673 6681 0,'0'-33'0,"0"0"62,-33 33-46,33-33-16,-33 33 15,33-34-15,-33 34 16,-33-33 0,32 0-16,-32 33 15,33-33-15,-33 0 16,-66 33-1,33 0 1,-1 0 0,-32 33 15,66 0-15,-66 0-1,66 0 1,-1 34-1,-32-1 1,0 33 0,0-33-1,99-33-15,-66 0 16,66 0-16,-34 0 16,-32 0-1,0 67 1,33-67-1,0 33 1,0-66-16,33 66 16,-33-33-1,33 0 1,0 0 0,0 0-1,0 33 1,33-32-1,-33-1-15,33 0 16,-33 0-16,66 33 16,0 0-1,34 0 1,32 0 0,33 1-1,-32-67 1,-1 0-1,-99 0-15,132-67 16,-132 67-16,67-33 16,65-66 15,0 0-15,-99 0-1,1-34 1,-67 34-1,-34-33 1,-65 0 0,-66-1-16</inkml:trace>
  <inkml:trace contextRef="#ctx0" brushRef="#br0" timeOffset="49823.61">10153 6780 0,'-33'0'0,"66"0"0,-66-33 15,-33 33 1,-33-66-1,33 33 1,-33-33 0,32 32 15,34 34-31,-33-33 16,33 33-16,0 0 0,-66 0 15,66 0-15,-66 0 16,65 0-16,1 0 0,-66 0 15,66 0-15,-99 33 16,99-33-16,-66 34 16,-1 32-1,67-33-15,-33 33 16,33-66-16,33 33 0,-33 0 16,0-33-16,-33 99 15,66-66-15,-33 0 16,33 0-16,-33 34 15,33 65 1,-33 0 0,33-66 15,33 0-15,-33 1-1,33-1 1,0-33-16,33 0 15,-66 0-15,99 0 16,33 0 0,67 0-1,-1 0 1,-132-33-16,34 0 16,-34 0-16,33 0 15,99-33 1,-98 33-1,-1-33 1,-66 0-16,66 0 16,-66 0-1,66-33 1,-32-33 0,32-34-1,-66 34 1,-66-66-1,-66 65 1,-34 1-16</inkml:trace>
  <inkml:trace contextRef="#ctx0" brushRef="#br0" timeOffset="54274.58">13262 7045 0,'0'-34'63,"0"1"-32,0 0-15,-33 0-1,33 0 1,-33 33-1,0-33-15,33 0 0,-165-99 16,32 33 0,34 65-1,33-32 1,0 66 15,0 0-15,0 33-1,-34 0 1,34 1 0,0 32-1,0 0 1,33 0 0,-33 0-1,33 0 1,0 0-1,33 1 1,-34-1 0,34 0-1,0 0 1,0-33 0,34 33-1,-34-33-15,33 0 16,0 33-1,33 1 1,0-1 0,66 33-1,-33-33 1,67-33 0,-34-33-1,-99 0-15,133 0 16,-133-33-16,132 0 15,-33 0 1,-66-33 0,1-66-1,-67 65 17,-67-98-17,-65-33-15</inkml:trace>
  <inkml:trace contextRef="#ctx0" brushRef="#br0" timeOffset="55173.57">14751 7011 0,'0'-33'31,"-34"0"-15,34 0-1,-33 33-15,33-33 16,-33 33-16,0 0 16,-33-33-1,-66 33 1,33 33 0,32 0-1,1 33 1,33 34-1,0 32 1,0-33 0,33 33-1,33-32 1,33-1 15,34 0-15,32-33-1,-99-66-15,132 0 16,-132 0-16,133-33 16,-67-33-1,0-66 1,-99-1 0,-33 1-1,33 99-15,-66-33 16,33 33-16,-66-66 15</inkml:trace>
  <inkml:trace contextRef="#ctx0" brushRef="#br0" timeOffset="73805.42">15081 8599 0,'0'-33'110,"0"0"-48,0 66 94,-33 33-124,33-33-32,-33 0 15,33 0 1,-33-33-16,33 33 15,-66 0 1,33-33 0,0 33-1,-33-33 1,33 0 0,-1 0 15,1 0-16</inkml:trace>
  <inkml:trace contextRef="#ctx0" brushRef="#br0" timeOffset="74787.42">13824 8963 0,'0'33'16,"0"-66"-1,34 33 48,-34 33-47,33-33 15,0 0-16,0 0-15,0 0 16,0 0-16,66 0 16,0 0-1,-66 0 1,1 0 0,-34-33 15,0 66-31</inkml:trace>
  <inkml:trace contextRef="#ctx0" brushRef="#br0" timeOffset="75172.42">14453 8731 0,'0'33'78,"0"0"-31,0 0-31,0 1-1,0 32-15</inkml:trace>
  <inkml:trace contextRef="#ctx0" brushRef="#br0" timeOffset="75554.4">13494 9095 0,'0'-33'16,"-33"33"30</inkml:trace>
  <inkml:trace contextRef="#ctx0" brushRef="#br0" timeOffset="75692.4">13229 9095 0,'-66'-33'0,"33"0"31,0 33-31</inkml:trace>
  <inkml:trace contextRef="#ctx0" brushRef="#br0" timeOffset="75870.4">12766 9029 0,'-99'-33'0,"66"33"32,0 0-1,0 0-31</inkml:trace>
  <inkml:trace contextRef="#ctx0" brushRef="#br0" timeOffset="76787.39">15114 9029 0,'0'-33'31,"0"0"0,-33 33-31,0 0 16,0-33 0,0 33-1,0 0 1,0 0-1,0 0 1,0 33 0,0 33-1,0 0 1,33 0 0,33 0-1,33-33 1,-66 0-16,99-33 15,-66 0-15,33 0 16,-33-33-16,33 0 16,-32 33-16,-1-66 15,-66 0 1,33 33-16,-34 0 16,34 0-16,-33 0 15,0 33 1,0-33-16</inkml:trace>
  <inkml:trace contextRef="#ctx0" brushRef="#br0" timeOffset="77253.39">15577 9095 0,'0'0'0,"0"-33"32,33 33-1,0 0 0,1 0-31,32 0 16,33-33-1,0 33 1,0 0 0</inkml:trace>
  <inkml:trace contextRef="#ctx0" brushRef="#br0" timeOffset="77537.39">15743 8897 0,'33'33'78,"-33"0"-63,0 0-15,33 0 16,0 66 0,-33-33-1,33 33 1</inkml:trace>
  <inkml:trace contextRef="#ctx0" brushRef="#br0" timeOffset="77805.39">16371 8897 0,'33'0'0,"-33"33"47,0 0-32,0 0 1,0 0-1,-33 99-15</inkml:trace>
  <inkml:trace contextRef="#ctx0" brushRef="#br0" timeOffset="78030.39">16735 9293 0,'0'0'0,"66"34"63</inkml:trace>
  <inkml:trace contextRef="#ctx0" brushRef="#br0" timeOffset="78177.39">17264 9327 0,'0'0'0,"66"0"46</inkml:trace>
  <inkml:trace contextRef="#ctx0" brushRef="#br0" timeOffset="78343.39">17959 9327 0,'33'0'47,"0"33"-47</inkml:trace>
  <inkml:trace contextRef="#ctx0" brushRef="#br0" timeOffset="89852.3">9426 19579 0,'0'-33'0,"0"66"63,0 0 31,-33-33-47,66 0-32,-66 0 16,66 0 16,-33-33-15,0 0-1,33 33-31,-33-33 15,0 0 1,0 0 0,33 0-1,-33 0-15,0 0 16,33 33 0,-33-66-1,33 32 1,-33 1-1,0 0 1,33 0 0,-33 0-1,0 0 1,33 33 0,-33-33-1,0 0 1,0 0 15,0 0 0,0 0 1,33 33-17,-33-33 1,0 0-1,33 33-15,-33-34 16,33 1 15,-33 0-15,0 0 0,34 0-1,-34 0 1,0 0 15,33 0-15,-33 0-1,33 33 1,-33-33 0,0 0-16,33 0 15,-33 0 1,0 0-1,33-1 1,-33 1 0,0 0-1,0-33 1,33 33 0,-33 0-1,33 0 1,-33 0 15,33-33-15,0 33-1,-33 0 1,33-34 0,0 1-1,0 33 1,-33-33-1,33 66 1,-33-33 0,33 0-1,1 0 1,-1 0 0,0 0-1,-33 0 1,33 0-16,-33-1 31,33 34-31,-33-33 16,33 33-1,-33-33 1,33 0 0,-33 0-1,33 0 1,0 0-1,-33 0-15,33 0 16,-33 0 0,33 33-16,-33-66 15,33 33 1,0-34 0,0 34-1,1-33 1,-1 33 15,0-66-15,0 33-1,0 0 1,0 0 0,0-1-1,0 34 1,-33-33-1,33 66-15,-33-33 16,0 0 0,0 0-16,33 0 15,-33 0 1,0 0-16,33-33 16,-33 33-1,33 33-15,-33-34 16,0 1-1,33 33-15,-33-33 32,33 0-17,-33 0 1,0 66 62,-33-33-47,33 33 16,-33 0-31,33 0-16,-33 1 15,33-1 1,-33 0-16,0 99 16,33-99-16,-33 66 15,-33 133-15</inkml:trace>
  <inkml:trace contextRef="#ctx0" brushRef="#br0" timeOffset="93535.27">15214 12369 0,'33'0'16,"-66"0"46,-1 0-31,34-33-15,-33 0-16,0 0 16,0 0-1,0 0-15,0 0 16,-99-33 0,0 0-1,-100-1 1,199 34-16,-99 33 15,99-33-15,-34 33 0,-32 0 16,-66 0 0,99 33-16,-100-33 15,100 33-15,-66 0 16,99-33-16,-199 100 16,199-100-1,-99 66-15,-33 33 16,32 0-1,100-66 1,-66 67 0,66-67-16,-33 33 15,33-33-15,-33 66 16,-1-33 0,67-33-16,-33 33 15,33 34 1,33 32-1,0-33 1,-33-66-16,67 66 16,-34-65-16,0-34 0,0 66 15,0-66-15,66 66 16,67 33 0,32-33-1,67 0 1,-67-33 15,-66-33-31,1 33 16,-67-33-16,132 0 15,-32-33 1,98-33 0,-65 0-1,-133 33-15,66-33 16,-33 0-16,-66 33 0,66-33 15,67-100 1,-34-65 0,-99-1-1,-33 34 1,-66 32 0,-66-32-1,-100-1 1</inkml:trace>
  <inkml:trace contextRef="#ctx0" brushRef="#br0" timeOffset="95968.26">22357 11840 0,'0'-33'0,"0"0"15,0 0 17,33 33 30,-33 33-62,0 0 16,0 0-16,33 0 15,34 66 1,-1 1 0,0-67-1,-66 0-15,66-33 16,-33 33-16,66-33 31,-33 0-31,67-66 31,-1 0-15,33-1 0,-98 34-16,98-33 15,-132 33-15,165-66 16,-131 66-1,32 0 1,-33 0 0</inkml:trace>
  <inkml:trace contextRef="#ctx0" brushRef="#br0" timeOffset="101104.21">17363 16371 0,'-33'0'63,"33"33"-1,33-33-46,-33 33 0,0 0 15,33-33-16,-33 33 17,33 34-17</inkml:trace>
  <inkml:trace contextRef="#ctx0" brushRef="#br0" timeOffset="101431.22">17661 17165 0,'33'0'31</inkml:trace>
  <inkml:trace contextRef="#ctx0" brushRef="#br0" timeOffset="101777.21">17959 17661 0</inkml:trace>
  <inkml:trace contextRef="#ctx0" brushRef="#br0" timeOffset="101945.21">18025 18025 0</inkml:trace>
  <inkml:trace contextRef="#ctx0" brushRef="#br0" timeOffset="102202.21">18091 18190 0,'33'0'47,"-33"33"-47,0 0 16</inkml:trace>
  <inkml:trace contextRef="#ctx0" brushRef="#br0" timeOffset="102388.21">18289 18653 0,'0'33'47,"33"66"-32</inkml:trace>
  <inkml:trace contextRef="#ctx0" brushRef="#br0" timeOffset="102572.21">18422 19050 0,'0'33'47,"0"0"-32,0 0 1,33 33 0</inkml:trace>
  <inkml:trace contextRef="#ctx0" brushRef="#br0" timeOffset="102750.2">18587 19414 0,'0'0'0,"0"-33"0,0 66 16,33-33 15,-33 33-15,33 33 0</inkml:trace>
  <inkml:trace contextRef="#ctx0" brushRef="#br0" timeOffset="102925.2">18852 19811 0,'33'0'16,"-33"33"15,0 0-16,33 33-15</inkml:trace>
  <inkml:trace contextRef="#ctx0" brushRef="#br0" timeOffset="103134.2">19116 20208 0,'33'0'0,"-33"33"32,0 0-1,33-33-31,-33 33 16,33 33-16</inkml:trace>
  <inkml:trace contextRef="#ctx0" brushRef="#br0" timeOffset="103316.2">19414 20571 0,'33'33'47,"-33"1"-47,0-1 31,33 0-31</inkml:trace>
  <inkml:trace contextRef="#ctx0" brushRef="#br0" timeOffset="103506.19">19678 20902 0,'0'33'15,"33"-33"-15,-33 33 16,0 0 15,67-33 1</inkml:trace>
  <inkml:trace contextRef="#ctx0" brushRef="#br0" timeOffset="103683.2">19976 21167 0,'0'33'0,"0"-66"0,0 99 47,0-33-31,33 0 15,0 0-31</inkml:trace>
  <inkml:trace contextRef="#ctx0" brushRef="#br0" timeOffset="103866.19">20340 21464 0,'0'0'0,"33"0"47,-33 33-47,33-33 15,33 0 1</inkml:trace>
  <inkml:trace contextRef="#ctx0" brushRef="#br0" timeOffset="104034.19">20836 21564 0,'33'0'0,"0"0"47,-33 33-31,33-33-16</inkml:trace>
  <inkml:trace contextRef="#ctx0" brushRef="#br0" timeOffset="104234.19">21332 21564 0,'0'33'0,"33"-33"78</inkml:trace>
  <inkml:trace contextRef="#ctx0" brushRef="#br0" timeOffset="104417.19">21729 21497 0,'0'0'0,"33"0"78,0-33-78</inkml:trace>
  <inkml:trace contextRef="#ctx0" brushRef="#br0" timeOffset="104591.19">21993 21200 0,'34'0'15,"-34"-33"17,33 33-17,0-33-15</inkml:trace>
  <inkml:trace contextRef="#ctx0" brushRef="#br0" timeOffset="104783.19">22357 20803 0,'0'0'0,"0"-33"0,33 33 16,-33-33-1,33 33 1</inkml:trace>
  <inkml:trace contextRef="#ctx0" brushRef="#br0" timeOffset="104968.18">22721 20406 0,'0'0'16,"0"-33"-1,33 33 1,-33-33 0,33 33-1,0-33-15</inkml:trace>
  <inkml:trace contextRef="#ctx0" brushRef="#br0" timeOffset="105166.18">23019 19877 0,'0'0'0,"0"-33"15,0 0 17,0 0-17,33 33-15,-33-33 16,66-34-16</inkml:trace>
  <inkml:trace contextRef="#ctx0" brushRef="#br0" timeOffset="105350.18">23416 19248 0,'0'0'0,"0"-33"16,33 33-16,-33-33 31,33 33-31,0-33 16,33-33-1</inkml:trace>
  <inkml:trace contextRef="#ctx0" brushRef="#br0" timeOffset="105519.18">23779 18587 0,'0'0'0,"0"-33"16,0 0-1,0 0 1,33 0 0,34-100-1</inkml:trace>
  <inkml:trace contextRef="#ctx0" brushRef="#br0" timeOffset="105684.18">24143 17661 0,'0'0'0,"0"-33"0,0 0 15,33 33 1,-33-33-1,100-100 1</inkml:trace>
  <inkml:trace contextRef="#ctx0" brushRef="#br0" timeOffset="105866.18">24474 16801 0,'0'-33'0,"0"0"0,33 33 16,-33-33-1,0 0 1,66-33-16</inkml:trace>
  <inkml:trace contextRef="#ctx0" brushRef="#br0" timeOffset="106019.18">24805 16239 0,'0'0'0,"0"-33"15,0 0 1,0 0 0,33-34-1</inkml:trace>
  <inkml:trace contextRef="#ctx0" brushRef="#br0" timeOffset="107349.17">18554 19149 0,'-33'0'0,"33"-33"0,0 0 32,0 0-17,0 0 1,0 0 15,-33 0-15,0-33-1,0-34 1,0-32 0,-1 66-1,1-33 1,0 66-16,0-67 16,33 67-16,-33-33 15,0 0 1,0 0 15,33 0-31,-33 33 16,0-100-1</inkml:trace>
  <inkml:trace contextRef="#ctx0" brushRef="#br0" timeOffset="107483.17">18025 17661 0,'0'-33'16,"0"66"-16,-33-99 15,0 33-15,0 0 16,-1 0 0,1-34-1,0 1 1</inkml:trace>
  <inkml:trace contextRef="#ctx0" brushRef="#br0" timeOffset="107632.17">17529 16966 0,'0'0'0,"0"-33"15,-33 33 1,33-66 0,-34-66-16</inkml:trace>
  <inkml:trace contextRef="#ctx0" brushRef="#br0" timeOffset="107782.17">17297 16371 0,'0'-33'0,"0"66"0,0-99 16,-33 66-16,0-33 15,-66-132 1</inkml:trace>
  <inkml:trace contextRef="#ctx0" brushRef="#br0" timeOffset="119781.08">15511 7375 0,'33'0'31,"-33"33"0,33-33-31,0 0 16,0 0 0,1 0-1,-1 0-15,99 33 16,66 0 15,-65-33-15,98 34-1,-32-34 1,32 0 0,-99 0-1,-32 0 1,-67 0 0</inkml:trace>
  <inkml:trace contextRef="#ctx0" brushRef="#br0" timeOffset="120382.07">16834 7243 0,'-33'0'0,"66"0"78,-33 33-78,33-33 16,-33 33-16,33-33 15,33 66 1,1 0 0,-1 1-1,-66-34-15,66 0 16,-33 0-16,0-33 16,0 33-1,-33 0 16,-33-33-31,33 33 32,-33-33-32,-33 66 15,0-33 1,-100 66 15</inkml:trace>
  <inkml:trace contextRef="#ctx0" brushRef="#br0" timeOffset="125548.03">17462 15610 0,'-33'0'16,"66"0"-16,-33 0 0,34 0 47,-1 0-32,0 0 1,0 0-16,0 0 16,0 33-1,-33 1 1,0 32 15,0-33-15,0 33-1,0-33 1,-33-33-16,66 0 31,-33-33-31,33-33 16,-33 33 0,66-33-1,-33-1 1,-33 34-16,33 0 15,-33 0 17,-33 33-17,33 33 17,-33-33-17,0 33 1,-33 0-1,33 34 1,66-1 0,-33-33-1,66 33 1,33-66 0,1-33-1,-1 0 1,-99 0-16,33 0 15,-66-67-15</inkml:trace>
  <inkml:trace contextRef="#ctx0" brushRef="#br0" timeOffset="125880.03">18223 15710 0,'0'33'78,"0"0"-62,0 0-16,0 0 15,0 0-15,0 0 16,0 0-16</inkml:trace>
  <inkml:trace contextRef="#ctx0" brushRef="#br0" timeOffset="126614.02">18587 15544 0,'0'33'79,"0"0"-48,33-33-16,-33 33 1,33 1-16,0-34 16,199-34-1,-133-32 1,-66-33 0,-33 33-1,0 33 1,0 66 15,-33-33-15,33 66-1,0 33 1,0-66-16,0 67 16,0-67-1,0 33 1,0 66-1,33-33 1,-33-32 0,0-34-1,-33-33 1,0 0 15,0 0-15,33-33-16,-66 33 15,33 0-15,-1-34 16,1 34 0,33-33-16,-33 0 15,99-99 1</inkml:trace>
  <inkml:trace contextRef="#ctx0" brushRef="#br0" timeOffset="129097">17496 15577 0,'33'0'0,"-33"-33"47,-33 33-32,-1 0 1,1 0 0,0-33-1,-66-33 1,0 0 0,33 66-1,-100-66 1,100 33-16,-99 0 15,-67-34 1,1 34 0,99 33-1,65 0 1,34 33 0,0-33-1,0 0 1,66 0 15,0 34-15</inkml:trace>
  <inkml:trace contextRef="#ctx0" brushRef="#br0" timeOffset="131334.97">19315 15379 0,'33'0'0,"-33"-33"32,-33 33-1,33 33 16,-33-33-16,33 33 0,0 0 16,0 0 0,33-66-31,-66 33-1</inkml:trace>
  <inkml:trace contextRef="#ctx0" brushRef="#br0" timeOffset="133545.97">17926 15114 0,'0'-33'0,"0"66"0,-34-66 16,34 0-16,-33 33 15,0-33 1,-33 0 0,0 0-1,33 33-15,-66 33 16,66-33-16,-34 33 15,-65 99 1,33 1 0,0 32-1,66-33 1,33-99-16,0 67 16,0-67-1,33 66 1,99 33-1,100-66 1,-34-66 0,67-66-1,-100-66 1,-66 33 0,-66-100-1,-99 34 1,-132 0-1</inkml:trace>
  <inkml:trace contextRef="#ctx0" brushRef="#br0" timeOffset="134112.96">19381 15114 0,'0'0'0,"0"-33"0,-33 33 15,0 0 1,0-33-16,-67 33 16,34 0 15,-66 66-16,99-33-15,-100 67 16,100-67-16,-66 132 16,33 0-1,66 34 1,66-100 0,166 33-1,-1-132 1,34-99-1,-232 66-15,198-132 16,-198 132-16,34-133 16,-34 133-16,-33-231 31,-133-67-31</inkml:trace>
</inkml:ink>
</file>

<file path=ppt/ink/ink8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20:12:59.573"/>
    </inkml:context>
    <inkml:brush xml:id="br0">
      <inkml:brushProperty name="width" value="0.05292" units="cm"/>
      <inkml:brushProperty name="height" value="0.05292" units="cm"/>
      <inkml:brushProperty name="color" value="#C00000"/>
    </inkml:brush>
  </inkml:definitions>
  <inkml:trace contextRef="#ctx0" brushRef="#br0">25565 3638 0,'0'33'125,"0"0"-125,0 0 0,0 0 15,0 166 1,0-166-16,0 99 16,0-99-16,0 0 15,0 0 1,0 0-16,0 133 15,0 131-15</inkml:trace>
  <inkml:trace contextRef="#ctx0" brushRef="#br0" timeOffset="565.99">25698 3572 0,'-33'0'16,"33"-33"15,33 0 0,0 33-31,-33-33 0,33 33 16,66-66-16,166 32 31,-67 34-15,-33 34-1,-132-1-15,34 33 16,-34-33-16,-33 33 16,-33 66-1,-34 1 1,-65-1-1,-33 0 1,-1-33 0,67-33-1,-66 67 1</inkml:trace>
  <inkml:trace contextRef="#ctx0" brushRef="#br0" timeOffset="898.99">25797 4333 0,'0'0'16,"33"0"0,0 0-1,0 0 1,66 66 0,-99-33-16,133 66 15,-100-66 1,99 33-16,66 133 31,67 32-31</inkml:trace>
  <inkml:trace contextRef="#ctx0" brushRef="#br0" timeOffset="1465.98">27087 4299 0,'0'0'0,"-33"0"0,33-33 16,-33 33-1,0 0 17,-1 0-17,1 0-15,0 0 16,-33 0-1,-33 67 1,66-34-16,0 33 16,33-33-16,0 0 15,0 66 1,99-33 0,33-33 15,34-33-31,-67-66 31,-66-33-15,-33 0-1,-33 0 1,0 65 0,-33 34-16</inkml:trace>
  <inkml:trace contextRef="#ctx0" brushRef="#br0" timeOffset="1930.98">27451 4233 0,'0'33'31,"0"0"0,-34-33-15,34 34-1,0-1-15,0 33 16,0 0 0,34 0-1,32 0 1,-33-33-16,33 0 16,-33-33-16,33 0 31,33-66-31,-33 0 31,-66-33-15,0 33-1,0 33-15,-66-34 0</inkml:trace>
  <inkml:trace contextRef="#ctx0" brushRef="#br0" timeOffset="2530.98">28112 4233 0,'0'0'0,"33"0"31,0 33 1,-33 0-17,33 1 1,0 98-1,-33-66 1,0-33-16,0 0 16,0 0-16,0 0 15,0-66 17,-33 33-32,33-33 31,0-33-31,33 0 31,-33 0-15,33 33-16,0-34 15,0 67-15,-33-33 16,34 33 0,32 33-1,-33-33-15,33 67 16,-66-34-16,33 33 15,0 33 1,-33 66 0</inkml:trace>
  <inkml:trace contextRef="#ctx0" brushRef="#br0" timeOffset="3297.98">29369 4299 0,'0'0'0,"-33"-33"15,33 0 1,-33 0 0,0 0-16,33 0 31,-67 0-31,-32 33 31,0 0-15,-33 66-1,32 33 1,34 1 0,66 32-1,66-66 1,67 0-1,98-33 1,-65-66 0,-67-66-1,-33 0 1,-33-100 0,-33-32-1,-33-1 1,33 67 15,-66 66-15,33 66-1,0 33 1,33 33 0,0 0-1,0 66 1,0 66-1,0 100 1,33 0 0,-33 65-1</inkml:trace>
  <inkml:trace contextRef="#ctx0" brushRef="#br0" timeOffset="5130.96">6515 2910 0,'-33'0'0,"33"33"15,0 1 17,0-1-32,-33 33 15,-33 66 1,33 0 0,0-65-1,0 65 1,0-33-1</inkml:trace>
  <inkml:trace contextRef="#ctx0" brushRef="#br0" timeOffset="5514.95">6218 2977 0,'0'0'0,"33"0"47,-33 33-16,33 0-15,-33 0 0,0 0-16,33 0 15,33 132 1,33-65 0,-33-1-1,34-33 1,-100-33-1</inkml:trace>
  <inkml:trace contextRef="#ctx0" brushRef="#br0" timeOffset="5747.96">6185 3373 0,'0'0'15,"-33"0"-15,33 34 16,33-34 15,0 0 1,-33-34-32,66 34 15,33 0 1,100-33-16</inkml:trace>
  <inkml:trace contextRef="#ctx0" brushRef="#br0" timeOffset="6715.94">6681 10352 0,'0'33'31,"0"0"0,0 0-31,-33 66 16,0 0 15,-34 100-15,1-133 0,66-33-16,-33 33 15,-33 0-15</inkml:trace>
  <inkml:trace contextRef="#ctx0" brushRef="#br0" timeOffset="7046.94">6350 10385 0,'0'-33'15,"0"66"1,33-33 0,-33 33-1,33 0 1,0 33 0,33 33-1,34 1 1,-1 32-1,-33-66 1,0 0 0,-33-33-1</inkml:trace>
  <inkml:trace contextRef="#ctx0" brushRef="#br0" timeOffset="7297.94">6251 10782 0,'0'0'0,"33"0"47,0 33-32,0-33 1,0 0 0,0 0-16,166-33 15</inkml:trace>
  <inkml:trace contextRef="#ctx0" brushRef="#br0" timeOffset="14230.89">20571 5093 0,'33'0'78,"-33"33"-63,-33-33 32,33 33-31,0 0-1,0 1-15,0-1 0,0 0 16,-33 132 0,33-66-1,-33 34 1,33-1 0,0-66-1,0 33 1,0-33-1,0 0 1,0-32 15,0-1-15,-33 33 0,33-33-1,0 0-15,0 0 16,0 0-16,0 0 15,0 0 1,0 0 15,0 0 1,33-33-32,-33 33 62,0-66-62,33 66 47,0-33-16,0 0-15,1 0-1,-1 0 1,66 0 0,-33 0-1,0 0 1,33 0 0,-33 0-1,-32 0 1,-34 34 15,-34-34 32,34-34-48,0 68 1</inkml:trace>
  <inkml:trace contextRef="#ctx0" brushRef="#br0" timeOffset="15749.87">22754 4994 0,'-33'0'16,"33"33"15,0 0 31,0 0-46,0 0-16,0 0 16,0 0-16,-33 1 0,33 32 15,0 33 1,-33 33 0,33 0-1,0 1 1,-33-1 15,33-33-31,0-33 31,0 1-15,0-1 0,0-33-1,0 66 1,0-66-1,0 33 1,0-33 0,0 0-1,0 0 1,0 34 0,0-34-1,0 0 1,0 0-1,0 0 1,0 0 15,-33-33 79,0 0-95,0 0-15,0-33 16,0 33-16,-1 0 0,1 0 16,-66-33-1,0 0 1,33 33-1,33 0 1,0 0 47,0 0-17</inkml:trace>
  <inkml:trace contextRef="#ctx0" brushRef="#br0" timeOffset="17057.86">21960 6648 0,'33'0'78,"-33"33"-47,34-33-31,-1 0 16,-33 33-16,99 0 16,0 0 15,0 0-15,1-33-1,-34 0 1,-33 0-1,-66 0 32</inkml:trace>
  <inkml:trace contextRef="#ctx0" brushRef="#br0" timeOffset="23145.82">22787 12303 0,'0'-33'47,"-33"33"-31,66 0 31,0 0-16,0 0-15,0 0-16,1 0 0,32 0 15,66 0 1,33 33-1,-65-33 1,-34 0 0,0 33 15,-33-33-15,0 0 30,0 0-14,0 0 30,-33 33-15,0 0-31,-33-33-1,33 33-15,0 0 16,0 1 0,-33 32-1,33 33 1,-33 0-1,33 0 1,-33 34 0,33-34-1,-33 33 1,33-66 0,0-33-1,0 34 1,33-34-1,-33 33 1</inkml:trace>
  <inkml:trace contextRef="#ctx0" brushRef="#br0" timeOffset="24428.81">22027 12171 0,'-34'-33'31,"34"0"1,-33 33-17,33-33 1,-33 33-16,0 0 15,0 0 1,-33 0 0,-33 0-1,33 0 1,33 0 0,0 0-1,-1 33 1,1-33 31,33 33-16,-33 0-15,33 0-1,0 0 1,0 0-1,0 0 1,0 33 0,0-33-1,0 33 1,0 1 0,0-34-1,0 33 1,0 0-1,0-33 1,33 0 0,-33 0 15,0 33-15,0-33-1,0 1-15,0-1 16,0 0-1,0 33 1,0-33 0,0 0-1,0 0-15,0 0 16,0 0 0,0 0-1,0 0-15,33 0 16,-33 0-1,0 1 1,0-1 0,0 33-1</inkml:trace>
  <inkml:trace contextRef="#ctx0" brushRef="#br0" timeOffset="63539.51">12237 16570 0,'0'33'31,"33"-33"47,-33-33-31,0-1-31,0 1-16,0 0 0,0 0 15,33-33 1,33-99 0,0 66-1,-33 65-15,67-32 16,-67 33-16,0 0 47,66 0-16,33 0-31,199-66 16,-166 66 15,133 33-31,-166 0 16,34 66-1,-34-33 1,0 0 15,-65 33-15,98 0-1,0 0 1,-66 1 0,1 32-1,-1-33 1,-33 0-1,-33-33-15,33 33 16,-33-33-16,0 0 16,34 67-1,-34-34 1,33-33 0,-33 66-1,0-33 1,0-33 15,-33 0-15,33 0-16</inkml:trace>
  <inkml:trace contextRef="#ctx0" brushRef="#br0" timeOffset="74704.42">21067 16503 0,'-33'0'16,"0"0"31,33-33 0,0 0-32,33 0-15,0-165 16,34 99 15,-1-1-31,33 1 31,-66 99-31,66-99 16,-66 66-16,33 0 16,100-33-1,-34-1 1,-99 67-16,133-33 15,-133 33-15,99-33 16,99 0 0,-98 33-1,-67 0-15,99 0 16,-132 0-16,133 33 16,-1 0-1,33 0 1,-65 34-1,-1-34 1,-99 0 0,66 33-16,-66-33 15,100 33 1,-133-33-16,99 33 16,-99-33-16,99 0 15,0 133 1,-32-100-1,-34 33 1,0-33 0,0 0-1,0 1 1</inkml:trace>
  <inkml:trace contextRef="#ctx0" brushRef="#br0" timeOffset="87196.32">12898 19182 0,'-33'-33'16,"0"0"-1,33 0 32,0 0-31,0 0 15,0 0-15,33 0-16,-33 0 15,33-33 1,34 32-1,98-98 1,-33 33 0,1 33 15,-34 33-15,33 0-1,33 0 1,-65 0-1,32-1 1,-33 34 0,33-33-1,34 0 1,-34 33 0,0-33-1,1 33 1,-1 33 15,0-33-31,1 33 16,-34 0-1,66 1 17,-33 32-17,-32-33 1,-1 0-1,66 33 1,1 0 0,-34-33-1,-33 33 1,-66-66-16,66 66 16,-66-66-16,34 34 15,32 32 1,-33 0-1,0 0 1,-33-66-16,33 33 16,-66 0-1,66 0 1,-32 0 0,-1 33-1,0-32 1,-33-1 15,0-66 16</inkml:trace>
  <inkml:trace contextRef="#ctx0" brushRef="#br0" timeOffset="96885.25">21696 19182 0,'-33'0'31,"0"0"16,66-33 31,-33 0-62,33 33-16,0-33 0,33-33 16,132-133-1,-65 100 1,-100 66-16,99-33 16,-99 66-16,33-33 0,34-33 15,-34 66-15,-33-33 0,66-33 16,133-1-1,-67 34 1,-99 33-16,166-66 16,-199 66-1,33 0-15,132 0 16,-132 0 0,67 0-1,-100 0-15,165 33 16,-132 0-1,-33-33-15,100 33 16,-100-33-16,66 34 16,99 32-1,1 33 1,-34-33 0,-132-66-16,100 99 15,-100-99-15,66 66 16,0-33-1,33 67 1,-65-34 0,-1-33-1,-66 0-15,33 0 16,0 0 0,0 0-1,0 0 1,33 0-1,-33 0 1</inkml:trace>
  <inkml:trace contextRef="#ctx0" brushRef="#br0" timeOffset="101267.21">26855 19381 0,'0'0'0,"33"0"47,-33-33-47,33 33 15,-33-33 1,33 33 0,-33-33-1,0-1 1,0 1-1,-33-66 1,-33 0 0,0 0-1,-33 33 1,0-34 0,-34 67 15,-32 33-16,0 0 1,-34 99 0,67-32-1,-67 65 1,67 0 0,0 34-1,33 32 1,99-165-16,-33 132 15,66 1 1,-33-133-16,66 165 16,-33-165-1,33 100-15,66-1 16,67 0 0,-133-99-1,132 67 1,-132-67-16,199 33 15,66-33 1,-100-33 0,34-99-1,-34-67 1,-65-98 0,-67-67-1,-66 265-15,-33-265 16,-33 265-16,-33-132 15,-133-67-15</inkml:trace>
  <inkml:trace contextRef="#ctx0" brushRef="#br0" timeOffset="103455.2">13560 19017 0,'0'0'0,"0"-33"16,-33 33 0,33-33-1,-33-33 1,-33 33-1,-34-34 1,-32 34 0,99 33-16,-99-33 15,99 33 1,-166 0-16,166 0 0,-132 0 16,132 0-1,-133 33 1,-32 33-1,165-32-15,-99 65 16,65-66-16,-32 66 16,-66 100-1,132-166-15,-66 132 16,65-99-16,1-33 0,0 133 16,33 32-1,0-132-15,66 166 16,-32-166-16,-1 0 15,165 132 1,0-98 0,-98-34-16,164-33 15,-198 0 1,133-33-16,231-66 16,-99-33 15,32-133-16,-297 166-15,133-232 16,-166 232-16,0-165 16,-66-67-1,33 232-15,-132-166 16,99 199-16,-298-132 16</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20:15:02.438"/>
    </inkml:context>
    <inkml:brush xml:id="br0">
      <inkml:brushProperty name="width" value="0.05292" units="cm"/>
      <inkml:brushProperty name="height" value="0.05292" units="cm"/>
      <inkml:brushProperty name="color" value="#C00000"/>
    </inkml:brush>
  </inkml:definitions>
  <inkml:trace contextRef="#ctx0" brushRef="#br0">10153 16173 0,'-33'0'0,"66"0"31,-33 33-15,33-33-16,67 0 16,98 33-1,-99-33-15,298 0 16,-298 0-1,166 0 1,-199 0-16,199 0 16,-232 0-16,33 0 15,-33 33 1,33-33 0,33 0-1,-66 0 1,-66 0 15,0 0-31,-99 33 16,-133 0-1,199-33-15,-99 0 16,132 0-16,-33 0 16,0 33 15,132-66-31</inkml:trace>
  <inkml:trace contextRef="#ctx0" brushRef="#br0" timeOffset="1199.99">14453 17694 0,'0'0'0,"-33"-33"0,0-33 31,-33 0-15,-34-34 0,1 34-1,-33-33 1,-166 0 0,67 33-1,32 66 1,-65 0 15,98 66-15,-32 66-1,66 0 1,-1 100 0,67-34-1,66-131-15,-66 131 16,66-132-16,0 0 0,0 67 15,0 65 1,66 33 0,66-65-1,67-1 1,32 1 0,1-100 15,132 33-31,-67 0 31,-231-99-31,298 33 16,-331-33-16,166-33 15,65-99 1,-98 0 0,32-67-1,-66-132 1,-65 67-1,-134-133 1,-131 66 0,0 133-1,-100 32-15</inkml:trace>
  <inkml:trace contextRef="#ctx0" brushRef="#br0" timeOffset="2565.98">24639 15412 0,'0'-33'0,"0"66"0,-33-66 16,33 0-16,-33 33 15,33-33 1,-66-33 0,-33-67-1,33 67 1,-67 0-1,1-33 1,66 99-16,-99-66 16,98 66-16,-98-33 15,-199 0 1,166 33 0,132 0-16,-166 33 15,166 0-15,0-33 16,-66 66-16,-67 66 31,34 0-15,-1 34-1,100-1 1,33 34 0,99-1-1,67-33 1,-100-98-16,132 65 15,-132-99-15,265 132 16,165 1 0,0-67-1,132-99 1,-198-66 0,-331 0-16,199-100 31,-199 100-31,99-165 0,-132-34 31,-132 0-15,-132 67-1,-100 99-15</inkml:trace>
  <inkml:trace contextRef="#ctx0" brushRef="#br0" timeOffset="3481.97">21663 17462 0,'-33'-33'0,"33"0"0,-66 0 16,-34-33-1,-164-66 1,-34 66 0,-66 0-1,-231 99 1,231 66 0,0 66-1,34 100 1,197 66 15,133 98-15,166-98-1,264 165 1,0-198 0,198-33-1,67-133 1,-299-165-1,200-199 1,-232-32 0,-34-232-1,-197-100 1,-233 166 0,-462-132-1</inkml:trace>
  <inkml:trace contextRef="#ctx0" brushRef="#br0" timeOffset="5799.95">15544 10418 0,'33'0'0,"-66"0"16,66 0-16,0-33 31,0 33-15,1 0-1,32 33 1,-33 33 0,33 0-1,-66 33 1,0 34 15,0-67-15,-33 0-1,33-33 1,-33-33 0,0-33-1,33-33 1,0 33-1,33-33 1,33-34 0,-33 67-16,33-33 15,-66 33-15,33 33 0,33-66 16,1 0 0,-34 33-1,-33 0 1,0 0 15,0 66-15,-33-33-1,-1 0 1,34 33 0,-66 0-1,33 33 1,0 0-1,-33 0 1,66 0 0,-33 1-1,66 65 1,33-99 0,100 99-1,-1-99 1,-33-33-1,-99-33 1,66-33 0,-65 33-16,-1 0 0,33-165 0</inkml:trace>
  <inkml:trace contextRef="#ctx0" brushRef="#br0" timeOffset="7381.94">10914 4696 0,'0'-33'0,"-33"33"16,33 33 30,0 0-30,0 0 0,0 1-16,0-1 0,33 0 15,0 66 1,33 66 0,33-99-1,34-32 1,-1-68-1,-33-65 1,-33-33 0,-32 33-1,-34 33 1,-34 32 0,34 68 46,0-1-62,0 0 16,0 0-1,0 99 1,0-66 0,34 133-1,-34-1 1,0-66-1,33 67 1,-33-67 0,0 0-1,0-65 1,0-34 0,0-66 30,-33 33-46,-1-34 32,-65-32-17,0 0 1,99 33-16,-99-33 16,66 66-16,33-33 0,-33 33 0,33-33 15,-33 0-15,-1-33 16,34 33-16,0-1 0,67-197 15</inkml:trace>
  <inkml:trace contextRef="#ctx0" brushRef="#br0" timeOffset="18896.84">11377 10716 0,'-33'0'187,"33"33"79,-33-33-250,66 0 77,0 0-14,-33-33-79,33 33 31,0 0 0,33 0 0,-33 0-15,34 0 15,-34 33 0,33-33-15,0 0 15,0 0 1,0 0-17,0 0 1,1 0-1,-34 0 17,33 0-32,99 33 15,-66-33 1,-66 0 0,34 0-1,-34 0 1,0 0-1,0 0 1,0 0 0,0 0 15,0 0-15,0 0-1,0 33 16</inkml:trace>
  <inkml:trace contextRef="#ctx0" brushRef="#br0" timeOffset="20152.84">12502 9492 0,'33'0'218,"-33"33"-218,33-33 0,0 0 16,0 33 0,0-33 31,33 0-32,-33 0-15,133 33 16,32-33-1,-132 0 1,0 33 0,-33-33-16,33 0 15,-32 0-15,-1 0 16,33 0 0,0 0-1,0 33 1,0-33-1,0 0 1,-33 0 0,0 0 15,1 0-31,-1 0 16,0 0-16,0 0 15</inkml:trace>
  <inkml:trace contextRef="#ctx0" brushRef="#br0" timeOffset="21174.83">13626 8070 0,'33'0'94,"-33"33"-79,33-33-15,-33 33 16,33-33-16,0 33 16,33 0-1,-32-33-15,65 33 16,-66-33-16,33 0 16,33 33-1,0-33 1,34-33-1,-1 33 1,-33 0 0,-33 0 15,-33 0-31,34 0 16,-34 0-16,0 0 15,0 0 1,0 0-1</inkml:trace>
  <inkml:trace contextRef="#ctx0" brushRef="#br0" timeOffset="22546.82">10054 12039 0,'33'0'15,"0"0"1,0 0 0,0 0-1,1 0-15,-1 33 16,0-33-16,33 0 15,0 33 1,33-33 0,0 0 15,-32 0-15,32 33-1,-33-33 1,0 0-1,33 0 1,0-33 0,-32 33-1,-1 0 1,-33 0 0,0 0 15,0 0-16,0 0 17</inkml:trace>
  <inkml:trace contextRef="#ctx0" brushRef="#br0" timeOffset="23679.83">8864 13395 0,'33'0'63,"0"0"-47,0 0-1,0 0-15,0 0 16,0 0-16,33-34 15,33 34 1,34 0 0,-1 0-1,-66 0 1,33 0 0,-33-33-1,1 33 1,-34 0-1,33-33 1,-33 33 0,33 0 15,0 0-15,-33 0-1,33 0 1,-33 0-1,1 0 1,32 0 0,-66 33-16</inkml:trace>
  <inkml:trace contextRef="#ctx0" brushRef="#br0" timeOffset="24879.82">7706 14684 0,'-33'0'15,"66"0"63,-33-33-46,0 66-1,0-66 0,33 33 125,0 0-140,0 0 0,100 0 15,-67 0-16,-33 33-15,165-33 0,-132 0 0,-33 0 16,34 33-16,-34-33 47,0 0-16,0 0-31,33 0 16,-33 0-16,132 0 15</inkml:trace>
  <inkml:trace contextRef="#ctx0" brushRef="#br0" timeOffset="52225.59">27847 10352 0,'0'-33'46,"33"33"17,1 0-63,-1 0 0,33 0 16,66 66-1,-33 33 1,-33 33-1,-33 1 1,-33-67 0,-66 66-1,66-99-15,-66 33 16,33-66 0,33 33-16,-33-66 15,33 0 16,0-33-15,66-33 0,-66 66-16,66-66 15,-33 66-15,67-67 16,-34 34 0,33-33-1,-33 33 1,-33 33-1,-66 33 17,0 33-17,0 0 1,0 0 0,0 0-16,-33 66 31,33-33-31,0 67 31,33-34-15,66 33-1,33-66 1,99 0 0,34-132-16</inkml:trace>
  <inkml:trace contextRef="#ctx0" brushRef="#br0" timeOffset="53708.58">23283 4366 0,'0'-33'16,"0"66"46,0 0-46,33 0-1,-33 0-15,0 0 16,67 66 0,-1 33-1,66-65 1,66-34 0,-65-100-1,32-32 1,-66 0-1,-66 0 1,0 33 0,-66 0-1,33 32 1,-33 34 0,33 34 15,0-1-16,0 0 1,0 66 0,0 33-1,0 34 1,33-100-16,-33 198 16,0-231-16,33 133 15,-33-1 1,0 0-1,0-65 1,0-34 0,0-33-1,-33-33-15,0 0 47,0-33-47,-33-33 31,0 0-15,-66-34 0,65 1-1,34 0 1,133-232 0</inkml:trace>
  <inkml:trace contextRef="#ctx0" brushRef="#br0" timeOffset="61007.53">14453 7673 0,'0'0'0,"0"-33"47,0 66-16,0 0 0,33-33-31,-33 33 16,0 0-1,33 0 1,-33 0 0,33-33-1,0 0 16,0 0-15,33 0 0,67-33-1,-1 0 1,33-33 0,-99 66-1,-32-33 1,-1 33-16</inkml:trace>
  <inkml:trace contextRef="#ctx0" brushRef="#br0" timeOffset="61692.52">12965 8864 0,'0'33'0,"33"0"47,0 0-16,-33 0-31,33 0 0,0 0 15,-33 0 1,33 0 0,-33 0 15,33-33-31,0 0 31,33-33-15,33-33 15,100 0-15,-1 0-1,34-34-15</inkml:trace>
</inkml:ink>
</file>

<file path=ppt/ink/ink9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20:16:23.359"/>
    </inkml:context>
    <inkml:brush xml:id="br0">
      <inkml:brushProperty name="width" value="0.05292" units="cm"/>
      <inkml:brushProperty name="height" value="0.05292" units="cm"/>
      <inkml:brushProperty name="color" value="#C00000"/>
    </inkml:brush>
  </inkml:definitions>
  <inkml:trace contextRef="#ctx0" brushRef="#br0">20968 2977 0,'0'-34'15,"-33"34"-15,33-33 32,-33 33-32,0 0 46,33 33 17,0 1-47,0-1-1,0 0-15,0 0 16,0 66-1,0 0 1,0 34 0,0-34-1,0 33 1,0-33 15,0-33-31,0-33 16,0 1-16,0-1 15,0 0 1,0 0-16,0 33 16,0-33 15,0 0-31,0 0 16,0 0-16,0 0 15,0 0 1,0 0-1,0 0 1,0 1 0,33-1 15,0 0 0,0-33-15,0 0-1,0 33 1,0-33-16,34 33 31,-34-33-31,0 0 16,0 0-16,0 0 16,0 0-1,0 0-15,0 0 16,0 0-16,0 0 62,0 0-46,0 0 0,34 0-1,230 33 1,34 0-1,-232-33 1,0 0 0,1 0 15,-67 0-31,33 0 16,-33 0-16,33 0 15,33 0 1,-66 0-1,33 0 1,67 0 0,-67 0-1,33 0 1,-33 0 0,0 0-1,-33 0-15,34 0 16,-34 0-1,0 33 1,33-33-16,0 0 16,0 0 15,-33 0-31,0 0 16,0 0-16,-33-33 31,0 0 16,0 0-32,0 0-15,0 0 16,0 0 0,0 0-16,0-1 15,0 1 1,-33 0-16,33-33 15,0 0 1,-33 0 0,33 33 15,0-33-15,-33 0-1,33-1 1,0 1-1,0 0 1,0 0 0,33 0-1,-33-33 1,0 32 0,33 1-1,-33-33 1,0 33 15,0 0-31,0 0 16,0 33 15,0-1-31,0 1 16,-33 33 62,0-33-47,0 33-31,0 0 16,0 0-1,0 0-15,-33 0 16,-67 0-1,-32 0 1,33 33 0,99-33-1,-100 0 1,100 0-16,0 0 0,0 0 16,-66 0-1,-66 0 1,65 0-1,-65 33 1,33-33 0,-1 0-1,-32 0 1,132 0-16,-99 0 16,99 0-16,-33 0 15,-34 0 1,34-33 15,33 33-15</inkml:trace>
  <inkml:trace contextRef="#ctx0" brushRef="#br0" timeOffset="7048.94">4796 5821 0,'0'33'62,"0"-66"-15,33 33-16,-33-33-31,33 0 16,0 0 0,0-34-16,0 67 0,66-99 31,-66 99-31,33-33 16,34 33-1,32 33 1,-66 0-1,33 33 1,0-32 0,1-34-1,32 0 1,0-34 0,1-32-1,-67 66 1,-33 0-16,0-33 15,0 33 1,-33 33-16,66-33 16,0 0 15,33 33-15,1-66-1,32-33 1,0 33-1,-66 0 1,-33 33 0,34 0-1,-1 33 1,66 0 0,33-33-1,-32 0 1,-1-33 15,-66 33-31,0 0 16,-33 0-1,34 33 17,32 0-32</inkml:trace>
  <inkml:trace contextRef="#ctx0" brushRef="#br0" timeOffset="8164.92">10153 5556 0,'0'0'0,"33"0"47,-33 33-31,34-33 0,-1 0-16,33 33 15,66-33 1,-33 0-1,67-33 1,-67 33 0,0-33 15,0 0-15,-33 33-1,1 0 1,32 0-1,-33 33 1,33 0 0,0 0-1,1-33 1,32-33 0,0-33-1,-33 33 1,-66 33-16,67-33 31,-67 33-31,0 0 0,33 33 16,0 0-1,33 0 17,1-33-17,-67 0-15,66 0 16,-66-33-16,33 0 15,0 0 1,33 0 0,-32 33-1,-34-33 1,66 33-16</inkml:trace>
  <inkml:trace contextRef="#ctx0" brushRef="#br0" timeOffset="9198.92">5986 5722 0,'0'0'0,"0"33"109,33 0-93,-33 0-16,0 0 0,33 0 15,0 66-15,0 100 32,1-166-32,-1 198 15,-33-198-15,33 166 16,33 32-1,-66-65 1,33-1 0,0-99-1,-33-33-15,0 0 16,0 0-16,0 0 31,0-66-31</inkml:trace>
  <inkml:trace contextRef="#ctx0" brushRef="#br0" timeOffset="11298.91">5986 5556 0,'0'0'0,"33"0"31,0 33 16,0-33-47,100 33 31,-34-33-31,0 0 16,166 0 0,-34 0-1,-165 0-15,199-33 16,-199 33-16,166 0 16,98-33-1,-98 33 1,32 0-1,-65 0 1,-166 0-16,132 0 16,-99 0-16,34 0 15,131 33 17,-99-33-17,34 0 1,-1 0-1,-99 0 1,34 0 0,65-33-1,0 33 1,1 0 0,-1 0-1,-33 0 1,-99 0-16,67 0 15,-67 0 1,0 0-16,66 0 0,-66 0 0,0 0 0,0 0 16,33 0-16,67 33 15,-100-33 1,66 0-16,-66 0 16,66 0-1,100 0 1,-67 0-1,-99 0-15,132 0 16,-132 0-16,67 0 16,-67 0-16,66 0 15,-66 0-15,66 0 16,-33 0 0,1 0-1,-1-33 1,-33 33-1,-33 33 95,0 0-63,0 0-16,0 34 0,0-1 0,0 165-31,-33 265 16,33-429 15,0-1-31,0-33 32,0 0 14,0 0-30,0 0 0,0 0 15,0 0-15,-33 0-16,33 0 15,-67 33 1,1-33-1,-33-33 1,0 34 0,-33-34-1,-1 0 17,-32 33-17,33 0 1,99-33-16,-100 33 15,100-33-15,-99 0 16,-33 33 0,32-33-1,-98 33 1,32 0 0,34-33-1,0 0 1,132 0-16,-166 0 15,166 0 1,-99 33-16,33-33 16,-67 0-1,34 33 17,99-33-32,-100 33 15,67-33-15,-33 0 16,-99 33-1,-1 0 1,67-33 0,-33 33-1,132-33-15,-100 0 16,100 0-16,-165 0 16,32 0-1,-32 0 1,66 0-1,-34 0 1,1 33 0,33-33-1,-1 0 17,-65 34-17</inkml:trace>
  <inkml:trace contextRef="#ctx0" brushRef="#br0" timeOffset="31211.76">24739 11476 0,'-34'0'16,"34"-33"-1,-33 0 17,33 0-32,0 0 31,-33 33-16,33-33 17,-33 33-17,-33 33 1,-132 33 0,132 0-1,32 34 1,34-34-1,0 33 1,34-33 0,32 0-1,-33-33-15,66 0 16,-66-33-16,0 0 16,66 0-16,1 0 31,98-33-31,-132 0 31,-66-33-15,0 33-16,0-33 15,0-33 1,-66 32 0,33-32-1,-33 66 1,-33 0-1</inkml:trace>
  <inkml:trace contextRef="#ctx0" brushRef="#br0" timeOffset="31828.75">24871 12568 0,'0'33'78,"0"0"-62,0 0-1,0 33-15,0-33 0,0 66 16,0-66-16,0 199 16,0-166-16,0-33 0,0 0 15,0 0 17,0 0-17,0 0 1,0 1-16</inkml:trace>
  <inkml:trace contextRef="#ctx0" brushRef="#br0" timeOffset="33130.74">28211 11873 0,'33'0'47,"-33"-33"-31,-33 33-1,33-33-15,0 0 47,-33 33-47,0 0 0,0 0 16,-99 33-1,66 0 1,-1 66 0,1 1-1,66-34 1,0-33-16,33 33 15,-33-33-15,33 0 16,133 66 0,-133-66-16,66 0 15,-33 0-15,-33-33 0,100 0 16,-100 0-16,99-33 16,-99 33-1,0-33 1,-33-66-1,-33-66 1,0 66 0,-166-67-1</inkml:trace>
  <inkml:trace contextRef="#ctx0" brushRef="#br0" timeOffset="34065.72">25036 11642 0,'33'0'47,"-33"33"-32,33-33-15,0 33 16,0-33-16,100 66 16,65 0-1,1-33 16,32 0-15,67 0 0,165 0-1,-265-33 1,-132 33-16,133-33 16,-133 34-16,-33-34 0,99 0 15,1 33 1,-100-33-16,66 33 15,-66-33-15,33 33 16,33-33 0,-66 33-1,1-33-15,-1 0 16,-66 33 15</inkml:trace>
  <inkml:trace contextRef="#ctx0" brushRef="#br0" timeOffset="34845.72">25036 13196 0,'33'0'32,"0"0"-1,-33-33-31,33 33 15,133-66 1,32-33 0,34-1-1,32 1 1,-65 66 0,165-99-1,-133 33 1,1-1-1,-100 67 1,33-33 0,-66 33 15,1 0-31,-67 0 16,0 33-1,-33-33 32</inkml:trace>
  <inkml:trace contextRef="#ctx0" brushRef="#br0" timeOffset="35794.71">25168 10848 0,'0'0'0,"0"-33"15,-33 33 1,33-33-16,-66 0 16,66 0-16,-99 0 15,99-1 1,-132 1-1,-1 33 1,-65 33 0,-33 67-1,65 32 1,133-99-16,-66 132 16,66-98-16,-33 164 15,33 1 1,33-1-1,33 34 1,0-1 0,33-98-1,66 65 1,-33-32 0,34-34 15,197 66-16,-32-131 1,-100-67 0,-131-33-16,131-66 15,-132 66-15,67-67 16,-100 34-16,99-66 16,-99 33-16,99-132 15,1-100 1,-100 0-1,-66-99 1,-67 67 0,67 230-16,-99-164 31,99 198-31,-99-166 0,-34-32 16</inkml:trace>
  <inkml:trace contextRef="#ctx0" brushRef="#br0" timeOffset="36665.71">28476 10947 0,'0'0'0,"0"-33"15,-33 0 1,33 0-1,-33 33-15,0-66 16,-34 0 0,34 66-16,-33-33 15,33 33 1,-66-34-16,-100 101 16,34 32-1,0 0 1,-1 133 15,67-1-15,0 100-1,99-100 1,0-165-16,0 133 16,0-133-16,33 99 15,99 67 1,1-67-1,98 67 1,1-133 0,98 0-1,-98-99 1,-199 0-16,198-99 16,-197 66-16,32 0 15,33-33 1,99-166-16,-165 166 15,34-165 1,-67 164-16,-34-230 16,-65-67-1,0 66 1,-66-99-16</inkml:trace>
  <inkml:trace contextRef="#ctx0" brushRef="#br0" timeOffset="38777.68">10451 9657 0,'0'-33'0,"0"66"0,0-99 0,0 33 16,-33 33-1,33-66 1,0 33-1,33 33 17,0 33-17,0-33 1,66 66 0,-32 33 15,32 1-31,-33-34 31,-33 0-15,0-66-1,0 0 32,0 0-31,0-33-16,33 0 15,133-67 1,-133 67-16,199-99 16,-199 99-16,33 0 0,33-33 15,265-67-15</inkml:trace>
  <inkml:trace contextRef="#ctx0" brushRef="#br0" timeOffset="40794.68">2745 3307 0,'-33'0'15,"33"33"32,33-33-31,-33 33-1,0 1-15,0-1 16,33 0-16,-33 33 16,0-33-16,33 99 15,-33-99 1,0 66-16,0 67 16</inkml:trace>
  <inkml:trace contextRef="#ctx0" brushRef="#br0" timeOffset="41294.68">2679 2580 0,'0'0'0,"-33"0"0,0 0 15,0 0-15,-33 0 16,-67 99 0,100-66-16,-66 66 31,-33 265-16,66-166 1,66-131-16,-34 230 16,34-231-16,0-33 0,67 199 15,131-34 1,-165-165-16,232 67 16,-199-67-16,198-33 15,233-99 1,-431 65-16,165-98 15,-198 66-15,33 33 0,1-165 16,-67-199 0,-133 99-1,-131-33 1,-166 166 0</inkml:trace>
  <inkml:trace contextRef="#ctx0" brushRef="#br0" timeOffset="42327.67">2977 13957 0,'-34'0'0,"68"0"0,-101-33 15,34 33 1,0 0 0,33-33-16,-33 33 31,33-33-31,33 33 31,33-34-15,100 34-1,-67 34 1,-66-34-16,33 99 16,-66-66-16,33 99 15,-66 0 1,33-98-16,-66 98 15,66-99-15,-33 0 0,0 33 16,33 0 0,33-66 15,0-33-31,99-66 16,1 0-1,164-166 1</inkml:trace>
  <inkml:trace contextRef="#ctx0" brushRef="#br0" timeOffset="42827.67">3043 12898 0,'0'0'0,"-33"-33"0,-34 33 15,1 33 1,-99 100 0,0 65 15,-1 67-31,67-1 31,99 1-15,66 0-1,66-34 1,166 1 0,99-133-1,99-165 1,-132-133-1,-33-98 1,-232 32 0,-132-66-1,-199-33 1,1 199 0,-1 99-1,1 33-15</inkml:trace>
  <inkml:trace contextRef="#ctx0" brushRef="#br0" timeOffset="45877.64">20141 13758 0,'-33'0'0,"33"-33"31,-33 33-15,33 33 62,0 0-31,0 34-47,0 164 15,0-165-15,0 232 16,0-265-16,0 66 16,0 0-1,0-32 1,0-1 15,33 0-15,-33-33-1,0 0 1,33-33 15,0 33 16,1-33-31,-1 0-1,0 0 1,0 0-16,33 0 16,33 33-1,0-33 1,1-33-1,-1 33 17,33 0-17,-33 0 1,1 0 0,-1 0-1,0 0 1,-66 0 15,0 0-15,33 0 15,0 0-15,1 0-16,-1 0 15,132 33-15,-99-33 16,34 0-1,-67 0 1,66 33 0,-66-33-1,-33 0-15,33 33 16,-32-33-16,-1 0 16,33 0-1,-33-33 1,0 33-16,0 0 15,0-33-15,0 33 16,0-33 0,-33 0-1,33 0 1,-33-33 0,33 0-1,-33-34 1,0 1 15,0 0-15,-33 0-1,33 66-15,0-33 16,0 32-16,0-32 16,-33 0-1,33 0 1,0 0-1,0 0 1,-33 0 0,33-1-1,0 1 1,0 0 0,0 33-1,-33 33 63,0 33-46,0-33-17,0 0-15,0 33 16,-100-33-1,1 33 1,-132-33 0,32 0-1,-33 0 1,34 0 0,-1 0-1,100 33 1,99-33-16,-66 0 31,66 0-31,-33 0 16,-34 66-16</inkml:trace>
  <inkml:trace contextRef="#ctx0" brushRef="#br0" timeOffset="47942.63">6052 16073 0,'0'34'63,"33"-34"-63,-33 33 16,33-33-16,1 33 15,32 66 1,0-33-1,0 0 1,0-33 0,-33 0-1,0-33 1,0 0 15,-33-33-15,33 33-16,67-66 31,-1-33-15,99-33-1,-132 99 1,67-34 0,-67 67-1,33-33 1</inkml:trace>
  <inkml:trace contextRef="#ctx0" brushRef="#br0" timeOffset="48792.62">12700 15809 0,'0'0'16,"0"33"0,33-33-1,-33 66 1,33 0-1,0 0 17,0-66-17,0 33 1,0-66 0,34 33-1,-1-33 1,33 0-1,33-33 1,34-33 0,-34 33-1,-33 0 1,100-1 0</inkml:trace>
  <inkml:trace contextRef="#ctx0" brushRef="#br0" timeOffset="65806.48">11311 21497 0,'-33'0'47,"33"-33"172,0 0-141,-33 33-47,66 0 32,0 0-32,-33-33 32,0 0-63,0 0 15,0 0-15,-33 33 16,0 0 0,0 66-16</inkml:trace>
  <inkml:trace contextRef="#ctx0" brushRef="#br0" timeOffset="66674.48">13395 21299 0,'-34'0'16,"1"0"15,33-33-31,-33 33 16,0 0-16,0-33 15,0 0 1,-99 33 0,66 33-1,-100 33 1,133-66-16,-33 99 15,33-99-15,-66 132 16,0-32 0,32 65 15,67-132-31,-33 99 16,33-99-16,0 67 15,33 65 1,67-33-1,32-32 1,66-1 0,67-99-1,-67-33 1,34-66 0,-67-34-1,-66-65 1,-32 32-1,-100 1 1,-100-33 0,-65 98 15,32 67-15,-65 33-16</inkml:trace>
  <inkml:trace contextRef="#ctx0" brushRef="#br0" timeOffset="67790.47">16966 21365 0,'-33'0'0,"33"-33"32,-33 33-17,0 0 17,33-33-32,-33 33 15,0 0 1,-33 0-1,-33 33 1,-34 0 0,-98 66-1,99-33 1,-67 100 0,100-34-1,0 67 1,99-67-1,33 0 1,0-99-16,33 100 16,-33-100-1,99 66 1,34 0 0,65-33-1,-32-66 1,-67-33-1,-99 0-15,66-33 16,-99 33-16,66-33 16,-33-34-1,-33 1 1,-66 0-16</inkml:trace>
  <inkml:trace contextRef="#ctx0" brushRef="#br0" timeOffset="68823.45">18455 21233 0,'0'0'0,"-33"0"0,0 0 31,33-33-15,-34 33 0,-32 0-1,0 0 1,66 33-16,-99 0 15,66 0-15,0 0 16,-99 66 0,65 0-1,67-65-15,-66 65 16,66-66-16,0 0 0,-33 33 16,33 99-1,33-65 1,0 32-1,33-33 1,-32-66-16,65 33 16,-66-33-1,66 1-15,33-1 32,67 0-17,-34-99 1,0-1-1,-131 34-15,98-66 16,-99 66-16,66-99 16,-66-67-1,-33-65 1,-66 32 0,-99 1-1,-34 98-15</inkml:trace>
  <inkml:trace contextRef="#ctx0" brushRef="#br0" timeOffset="73405.42">6251 20373 0,'0'0'0,"0"-33"16,0 0 0,33 33-1,-33-33 1,0 0-1,0 0 1,0-1 0,0 1-1,0 66 32,0 1-31,0-1-16,33 33 15,0 99 1,-33-33 0,33 67 15,0-34-15,-33-132-16,33 100 15,-33-100-15,0 0 0,33 33 16,-33 33-1,33-33 1,0-33 0,1-33 31,-1-33-32,66 33 1,0-33-1,33 0 1,34 0 0,32 0-1,34 33 17,-67 0-17,33-33 1,-32 33-1,-1 33 1,-132-33-16,100 0 16,-100 0-16,66 0 15,66 0 1,-66 0 0,34 33-1,-100-33-15,99 0 16,-99 0-16,66 0 15,34 0 1,-100 0-16,66 0 16,-66 0-1,66 0 1,0 0 0,34 0-1,-34 0 1,-66 0-16,99 0 15,-99 0-15,67 0 16,-1 0 0,132 0-1,-98 0 1,32-33 0,-33 33-1,1-33 1,-1 33-1,0 0 1,-99 0-16,66 33 16,-65-33-16,-1 0 15,99 0-15,33 0 32,-32 0-17,-1 0 1,0 33-1,0-66 1,1 33 0,-1-33-1,0 33 1,1 0 0,-1 33-1,0-33 1,0 0-1,-32 33 1,-1-33 0,33 0 15,-33 0-15,1 33-1,-34-33 1,-33 0-16,66 0 15,-66 0-15,66 0 16,-32 0 0,-34 0-16,99 0 15,-99 0-15,0 0 0,33 0 16,100 0 0,-67-33-1,33 33 1,0 0-1,1-33 1,-34 33 0,-33 0-1,33 0 17,0 0-17,1 0 1,-1 0-1,33 0 1,-66 0 0,-33 0-16,67 0 15,-67 0-15,33 0 16,33 0 0,33 0-1,-32 33 1,-1-33-1,-33 0 1,0-33 0,0 33-1,-33 0 17,0-33-32,-33 0 15,33 0 1,-33-33-1,0-1 1,0 1 0,0 33-16,0-33 15,0 33-15,0-66 16,0 0 0,-33-1-1,0 1 1,33 33-1,0-33 1,-33 33 0,33 33-1,-33-1 1,33 1 15,-33 33-15,0-33-1,-33 33 1,0 0 0,-100 0-1,1 0 1,-100 0 0,-32 0-1,-1-33 1,67 33-1,164 0-15,-197-33 16,198 33-16,-199 0 16,1-33-1,-100 33 1,298-33 0,-199 33-1,166 0-15,-199 0 16,-66 0-1,67 33 1,-34-33 0,0 0-1,67 0 1,32 0 0,199 0-16,-199 33 15,199-33-15,-99 0 16,-33 33-1,-100 0 1,-32 0 0,-1 0-1,33 1 1,67-1 15,-100 0-15,100-33-1,-34 0 1,1 0 0,32 0-1,67 0 1,-66 0 0,32 33-1,1-33 1,132 0-16,-166 33 15,166-33-15,-165 0 16,-1 33 0,67-33 15,-99 0-31</inkml:trace>
</inkml:ink>
</file>

<file path=ppt/ink/ink9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20:18:09.245"/>
    </inkml:context>
    <inkml:brush xml:id="br0">
      <inkml:brushProperty name="width" value="0.05292" units="cm"/>
      <inkml:brushProperty name="height" value="0.05292" units="cm"/>
      <inkml:brushProperty name="color" value="#C00000"/>
    </inkml:brush>
  </inkml:definitions>
  <inkml:trace contextRef="#ctx0" brushRef="#br0">5292 9327 0,'0'0'16,"0"-34"0,0 68 30,0-1 17,0 0-47,0 0-16,0 0 0,0 0 15,0 99 1,0 1-1,0 32 1,0-66 0,0 0-16</inkml:trace>
  <inkml:trace contextRef="#ctx0" brushRef="#br0" timeOffset="916.99">5490 14585 0,'-33'-33'47,"0"33"-47,0 0 0,33-33 15,-33 33-15,33-33 32,0-33-17,0 33-15,66-33 16,-33 33-16,0-1 15,0 34-15,0 34 16,-33-1-16,33 33 16,-33-33-16,0 132 15,-33-132-15,0 133 16,33-100-16,-33 99 16,0-132-1,0 66-15,33-32 16,33-67 15,33-34-15,66-65-1,-65 33 1,65-33 0,-33 33-16</inkml:trace>
  <inkml:trace contextRef="#ctx0" brushRef="#br0" timeOffset="1685.98">5391 17132 0,'0'0'0,"0"-33"0,-33 33 31,33-33-31,33 0 63,-33-1-63,33 1 15,33 0 1,33-33 0,-66 99-1,0 66 1,-33-65-16,0 98 15,-33-99-15,0 66 16,0-33 0,33-33-1,0-66 1,33 33-16,-33-33 16,66 33-1,-66-33-15,67 33 16,-34 0-1,0 0 1,-33 33-16,33 0 16,-33 0-16,33 33 15,-66 67 1,-33-1 0,-34-33-1,67-66-15,-66 34 16,-66-34-16</inkml:trace>
  <inkml:trace contextRef="#ctx0" brushRef="#br0" timeOffset="2299.98">5556 20208 0,'0'33'62,"0"0"-46,0 0-16,0 0 0,33 0 15,0 99 1,-33-99-16,67 100 16,-34-100-16,0 99 15,0-33 1,-33-33 15,-33 67-31</inkml:trace>
  <inkml:trace contextRef="#ctx0" brushRef="#br0" timeOffset="2785.97">5457 20174 0,'-33'0'0,"33"-33"0,-33 33 32,33 33-32,0 1 31,-33-1-31,0 66 16,0 33-1,33-99-15,-33 66 16,33-65-16,-33 65 31,-1 33-15,34-33-1,-33-66 1,66-33 0,1 0 15,-34-33-31,33 33 15,33-33 1,0-33 0,66-33-1,-33 0 1,-66 66-16,133-100 16</inkml:trace>
  <inkml:trace contextRef="#ctx0" brushRef="#br0" timeOffset="24812.8">13626 7706 0,'33'0'93,"0"-33"-77,0 33 0,0 0-16,0 0 15,0 0-15,34 0 16,32 0 0,33 0-1,0 0 1,-65 0-1,32 0 1,33 0 0,-33 0 15,34 0-15,-34 0-1,0 0 1,-33 0-1,-33 0-15,33 0 16,-33 0-16,1 0 0,-1 0 16,66 0-1,-33 0 1,-33 0-16,33 0 16,-33 0-1,0 0-15,33 33 16,1-33-1,32 0 1,0 0 0,0 0 15,1 0-15,-1 0-1,-33 0 1,0 0-1,-33 0-15,66-33 16,-66 66-16,34-33 16,32 0-1,-33 0 1,-33 0-16,33-33 31,-33 33-31,0 33 16</inkml:trace>
  <inkml:trace contextRef="#ctx0" brushRef="#br0" timeOffset="25546.8">16437 7276 0,'0'-33'15,"33"66"95,0 0-110,0 0 0,1-33 0,-1 33 15,132 100 1,-99-67 0,0-33-1,33 0 1,-99 0-16,34-33 15,-1 33 1,-66-33 62,33 33-62,-34-33-1,1 33 1,-33 0 0,-66 0-1,0 33 1,32 1 0,34-1-1,-33 0-15</inkml:trace>
  <inkml:trace contextRef="#ctx0" brushRef="#br0" timeOffset="26811.79">14089 7011 0,'0'34'47,"-33"-1"-16,33 0-16,-33-33-15,33 33 16,-33 0-16,-66 33 16,-1 33 15,-65 33-15,99-65-1,0-1 1,0 0-1,33-33 1,-1 0 0,1-33-1,33 33 1,33-33 46,-33-33-15,34 33-31,-34 33-16,33-33 16,0 0-1,66 0 1,0 33-1,66-33 1,1 33 0,-34-33-1,-66 33 1,-33-33 0,-33 33-1,0 1-15</inkml:trace>
  <inkml:trace contextRef="#ctx0" brushRef="#br0" timeOffset="31178.76">18355 7441 0,'0'33'63,"0"1"-47,0-1-1,0 0-15,0 0 16,0 0-16,0 66 15,-33 0 1,33 34 0,0-1-1,0 33 17,0-32-17,0-67 1,0 0-1,0 33 1,0-66 0,0 0-1,0 33 1,0-33 0,0 0-1,33 67 1,-33-67-1,0 0 1,0 0 0,0 0 15,0 0-15,34-33-1,-1 0 1,-33 33-1,33-33 1,0 0 0,0 0-1,66 0 1,0 0 0,0 0-1,-65 0-15,65 0 16,-66 0-16,0 0 0,33 33 15,33-33 1,1 0 0,-67 0-16,66 0 15,-66 0 1,33 0 0,33 0-1,-33 0 1,1 0-1,-1 0 1,-33 0 0,33 0-1,-33 0 1,33 0 0,0 0-1,33 0 1,1 0-1,-67 0-15,33 0 16,-33 0-16,0 0 16,0 0-16,66 0 15,1 0 17,-1 0-17,33 0 1,-66-33-1,0 66 1,-33-33-16,34-33 16,-34 33-16,33 0 15,33 33 1,-33-33 0,33 0-1,1 0 1,-1 0-1,66 33 1,-33-33 0,-32 0-1,-1 0 1,0 0 15,0 0-15,1 0-1,-1 0 1,0 0 0,-33 0-1,0 0 1,0 0 0,34 0-1,-67 0-15,66 0 16,-66 0-16,33 0 15,66 0 1,-32 0 0,32 0 15,-33 0-15,-33 0-1,0 0 1,-32 0-16,32 33 15,-33-33-15,0 0 16,33 0 0,-33 0-1,0 0 1,0 33 0,0-33-1,-33-33 1,33 33-1,0 0 1,-33-33 0,0 0-1,34 0 1,-34-33 15,0-33-15,0 33-1,0-1 1,0 34-16,0-33 16,0 33-16,0-66 15,0 33 1,0-33 0,0 32-1,0-32 1,-34 33-1,34 0 1,0 0 0,-33 33-1,33-66 1,0 65 15,0 1-15,-33 0-1,33 0 1,0 0 15,-33 33-15,0 0 0,-33-33-1,0 33 1,-66 0-1,-34 0 1,1 0 0,132-33-16,-166 33 15,166 0 1,-33 0-16,-33 0 0,-100 0 31,67 0-15,-66 0-1,65 0 1,-32 0 0,99 0-16,-99 0 15,131 0-15,-164 0 16,33 33 0,-1-33-1,34 0 1,-33 0-1,65 0 1,-65 33 0,66-33-1,0 0 17,-100 0-17,1 0 1,65 0-1,-32 0 1,33 0 0,0 0-1,-34 0 1,34-33 0,33 33-1,-34 0 1,1 0-1,0 0 1,-1 33 0,1-33-1,33 33 17,66-33-17,0 0-15</inkml:trace>
  <inkml:trace contextRef="#ctx0" brushRef="#br0" timeOffset="32559.74">11344 7673 0,'33'33'125,"-33"0"-110,33-33 1,33 66-1,0 0 1,1 1 0,-34-34-1,0 0 1,0-33 62,-33-33-62,33 33-1,-33-33-15,33 33 16,33-67-16,66 1 31,67-66-15,-1 33-1,-65 66 1,-67 0 0</inkml:trace>
  <inkml:trace contextRef="#ctx0" brushRef="#br0" timeOffset="47742.63">14288 9128 0,'-34'0'15,"68"0"48,-34-33-48,33 33-15,0 0 0,264 0 32,-197 0-17,98 33 1,-33-33 0,-132 0-16,100 0 15,-67 0-15,-33 0 0,132 0 16,34 33-1,-67-33 1,100 0 0,-34 33-1,-33-33 1,-132 0-16,100 0 16,-100 0-16,0 0 15,33 0 1,66 0-1,-99 0-15,33 0 16,-32 0-16,-1 0 16</inkml:trace>
  <inkml:trace contextRef="#ctx0" brushRef="#br0" timeOffset="48209.62">16933 8930 0,'0'0'0,"0"-33"0,33 33 78,0 0-62,1 0-16,-34 33 15,33-33-15,33 33 16,0 0-1,33 33 1,-33-33 0,-66 0-1,-33 0 1,0 0 0,-33 33 15,0 1-16,-100 65-15</inkml:trace>
  <inkml:trace contextRef="#ctx0" brushRef="#br0" timeOffset="49009.62">14618 8830 0,'-33'0'47,"33"34"-32,-33-34 1,0 33-16,0-33 16,-99 66-1,132-33-15,-100 0 16,67 0-16,-33 0 15,0 0 1,33 0 0,33 0-16,0 0 31,33-33 16,0 0-32,0 0 1,0 0 0,100 33-1,-100-33-15,297 67 0</inkml:trace>
  <inkml:trace contextRef="#ctx0" brushRef="#br0" timeOffset="54725.57">18554 9360 0,'0'0'0,"0"-33"47,0 66-47,0 0 31,0 0-16,0 0 1,0 165 0,0 1-1,0-34 1,0-132-16,0 99 16,0-98-16,0 65 15,33-33 1,-33 0-1,33-33 1,0-33 0,0 33 15,0-33-31,33 0 0,1 0 16,-34-33-16,0 33 15,66 0-15,-66 0 0,132 0 16,-132 0-1,133 0 1,-133 0-16,66 0 16,33 0-16,-99 0 0,1 0 15,197 0 1,-99 0 0,-99 0-16,199 33 15,-199-33-15,66 0 16,-66 0-16,100 0 15,-100 0-15,198 0 16,-65 0 0,-1 0-1,-33 0 1,0 33 0,-98-33-16,65 0 31,-66 0-31,165 0 15,-65 0 1,65 0 0,-99 33-1,67-33 1,-67 0 0,33 0-1,-33 33 1,-66-33-16,67 0 15,-67 0-15,33 0 16,66 33 0,-33-33 15,34 34-31,-1-34 16,0 0-1,-33 0 16,-66 0-31,34 0 16,-34 0-16,33 0 16,33 0-1,-33-34 1,0 34 0,1-33-1,-34 33 1,0-33-1,0 0 1,0 0 0,0 0-16,-33 0 15,33 0-15,-33 0 16,0-66 0,33 33 15,0-67-31,-33 34 31,-33 33-15,33-33-1,-33 33 1,33 32 0,-33-32-1,33 33 1,-33 0-1,33 0 1,-33 0 0,0 33-1,-33-33 1,-34 33 0,-65 0-1,33-33 1,99 33-1,-199 0 1,199 0-16,-99 0 16,-34 0-1,67 0-15,0 0 16,-66 0 0,131 0-16,-164 0 15,165 0-15,-132 0 16,98 0-16,-164 0 15,165 0 1,-100-33-16,-131 33 16,65-33-1,67 33 1,-100-33 0,67 0 15,-67-1-16,199 34-15,-99 0 16,132 0-16,-232-33 0</inkml:trace>
  <inkml:trace contextRef="#ctx0" brushRef="#br0" timeOffset="59078.54">13758 10550 0,'33'0'31,"0"0"-15,1 0 0,-34-33-16,33 33 0,66 0 15,99 0 1,1 0 0,65 0-1,-198 0-15,199 0 16,-199 0-1,199 0 1,-67 0 0,1 0-1,32-33 1,-165 33-16,166 0 16,-166-33-16,0 33 15,99 0 1,-65 0-16</inkml:trace>
  <inkml:trace contextRef="#ctx0" brushRef="#br0" timeOffset="59578.53">16338 10120 0,'0'33'47,"33"-33"-32,0 33 1,0-33-16,-33 34 16,66-1-16,67 33 15,-34 0 1,0 0 15,-66-33 0,-33 0-31,-33-33 0,33 33 16,-66 0 0,33-33-16,-66 66 15,66-66-15,-100 67 16,-131 32-16</inkml:trace>
  <inkml:trace contextRef="#ctx0" brushRef="#br0" timeOffset="60078.53">14420 10286 0,'0'33'47,"-33"-33"-47,33 33 0,-66 0 16,-34 99-1,1-66 1,99-33-16,-33 34 31,33-34-31,-33 0 16,66 33-1,33-33 1,67 0 0,65-33-1,100 0 1,65 0-16</inkml:trace>
  <inkml:trace contextRef="#ctx0" brushRef="#br0" timeOffset="61008.52">24838 11146 0,'0'0'0,"-33"0"0,33 33 47,0 0-15,33 33-17,0 0 1,-33-33-16,66 33 15,-66-33-15,33 0 16,33 34 0,0-67-1,0 0 1,-32 0-16,65-34 16,-33 34-16,-33-33 15,99 0-15,133-33 16,-67 33-1,-32 0 17,-34 0-17,-66 66-15</inkml:trace>
  <inkml:trace contextRef="#ctx0" brushRef="#br0" timeOffset="64940.5">17661 11906 0,'0'0'0,"0"-33"15,0 66 32,0 0-31,33-33-16,-33 33 0,33 100 15,-33-34 1,0-33-16,33 99 16,-33-132-16,0 133 15,0-1 1,0-32 15,33-67-15,-33-33-1,66 0 1,-33 0 0,34-33-1,32 0 1,33-33-1,-66 33 1,232 0 0,-100 0-1,1 0 1,-133 0-16,132 33 16,-131-33-16,65 33 15,99-33 1,1 33 15,-34 0-15,67-33-1,-34 0 1,1 33 0,66-33-1,-34 0 1,-32 33-1,32-33 1,-65 33 0,32-33-1,34 33 1,-34-33 0,-32 0-1,-1 0 1,-132 0-16,133 0 31,-166 0-31,0 0 0,66 0 16,99 0-1,-131 0-15,65-33 16,-99 33-16,66 33 16,0-33-1,1 0 1,-34 0-1,0 0 1,33 0 0,-33-33-1,0 33 1,-32-33 0,-1-33-1,0-33 1,-33 0-1,0-34 17,0 100-32,0-99 15,0 99-15,33-99 16,-66-1 0,33 1-1,-33 33 1,0 0-1,33 32 1,-34 67 0,1 0 31,0 0-47,0 34 15,0-34-15,-33 33 16,33-33-16,0 0 15,-66 0 1,-1 0 0,-65 0-1,-33 0 1,-1-33 0,-32 33-1,198 0-15,-232-34 16,199 34-16,-99 0 15,-133-33 1,33 33 0,-99-33-1,67 33 1,65 0 0,1 0-1,32 0 1,1 33 15,33-33-15,-34 0-1,34 0 1,-67 0 0,67 0-1,-67 0 1,34 0-1,-67 33 1,67-33 0,-100 34-1,67-34 1,198 0-16,-166 0 16,166 0-16,-132 33 15,33 0 1</inkml:trace>
  <inkml:trace contextRef="#ctx0" brushRef="#br0" timeOffset="68174.47">24937 8665 0,'0'0'0,"33"0"0,0 0 15,0-33 1,-33 0-1,33 0-15,-33-33 16,0 33 0,-33 33-16,0-33 15,0 33 1,-33 0 0,33 33-1,-33 66-15</inkml:trace>
  <inkml:trace contextRef="#ctx0" brushRef="#br0" timeOffset="68739.47">25202 9723 0,'0'0'0,"0"-33"15,-34 33 1,34 33 0,-66-33-1,0 67 1,66-34-16,-66 66 15,66-66-15,-33 0 16,33 66 0,99-66-1,0-66 1,1-33 0,-67 33-1,-33-66 1,-33 33-1,-67 33 17,-65 132-32</inkml:trace>
  <inkml:trace contextRef="#ctx0" brushRef="#br0" timeOffset="69340.45">25367 10914 0,'0'0'0,"-33"0"16,33 33 15,-33-33-31,0 33 16,0 0-1,-34 66 1,67-32-1,0-34 1,67-33 15,32-33-15,-33-34 0,0 1-1,-99-33 1,0 66-1,-99 132 1</inkml:trace>
  <inkml:trace contextRef="#ctx0" brushRef="#br0" timeOffset="69822.45">25367 12700 0,'0'0'0,"0"-33"0,-33 33 31,33 33-15,-33-33-1,33 33-15,-33-33 16,0 66 0,33-33-16,33-33 15,0 33 1,33-66 0,33 0-1,-33-33 1,-99 0-1</inkml:trace>
  <inkml:trace contextRef="#ctx0" brushRef="#br0" timeOffset="85604.34">10087 13725 0,'0'33'31,"0"0"-16,0 0-15,0 1 16,0 32-16,33 66 16,-33 33 15,0-132-31,0 133 16,0-133-16,-33 198 15,33-32 1,0-166-16,0 198 15,0-198-15,0 67 16,0 32 0,-33-132-16,66 66 15,-33-33 1,0 0 0,33-33-16,-33 33 15,33-33 1,0 0-1,67 0 1,32 0 0,0 0-1,67-33 17,-34 33-17,33 0 1,1 0-1,-133 0-15,166 0 16,-199 0-16,198 0 16,-165 0-16,166 0 15,-166 0-15,99 33 16,67-33 0,-67 0-1,67 0 1,-1 0-1,-198 0-15,199 0 16,-199 0 0,165 0-16,1 0 31,-1 0-15,1 0-1,65-33 1,-65 33-1,-34 0 1,-99 0-16,100 0 16,-133 0-16,132 0 15,0-33 1,67 33 0,-1 0-1,67 0 1,-100 0-1,34-33 1,-34 0 0,1 33 15,-1 0-15,34 0-1,-1 0 1,-65 0-1,32 33 1,-165-33-16,133 0 16,-100 0-16,99 33 15,67-33 1,-100 0 0,199 0-1,-67 0 1,-98 0-1,65 0 1,-66 0 0,34 0 15,65 0-15,-230 0-16,164 33 15,-165-33-15,99 0 16,67 0-1,-67 0 1,33 33 0,-32 0-1,-100-33-15,132 0 16,-132 0-16,66 0 16,-66 0-16,100 0 15,-100 0-15,66 0 16,33-33-1,-32 33 1,-1-33 0,-33 0 15,-33 0-15,33 0-1,-33-33 1,0 0-1,0 66-15,-33-66 16,0 33-16,33-1 16,-33-65-1,0-33 1,0-33 0,34-34-1,-1 67 1,-33-33-1,33 65 1,-33 1 0,-33-33 15,33 99-31,0-33 16,-33 66-16,33-34 15,0 1 1,-34 33-1,1 0 17,0 33-17,0-33 1,0 0-16,-66 0 16,66 0-16,-33 0 15,-133 0 1,1 0-1,-1 0 1,34 0 0,99 0-16,-99 0 31,98 0-31,-98 0 16,-33 0-1,-34 0 1,-32 0-1,32-33 1,34 33 0,164 0-16,-131 0 15,132 0-15,-66 0 16,-67 0 0,-32 33-1,0-33 1,32 0-1,100 0-15,-132 0 16,165 0-16,-133 0 16,-98 0-1,-34 0 17,66 0-17,-98 0 1,98 0-1,-32 0 1,-34 0 0,-33-33-1,34 33 1,-34 0 0,66 0-1,1 0 1,-67 0-1,0 0 1,67 0 0,198 0-16,-166 0 31,199 0-31,-166 0 16,1-33-1,0 33 1,-67 0-1,100 0 1,132 0-16,-133 0 16,133 0-16,-99 0 15,-67 0 1,-65 0 0,65 0-1,1 33 1,132-33-16,-133 0 15,133 0-15,-66 0 16,-33 0 0,32 0 15,-65 0-15,-34 0-1,67 33 1,132-33-16,-132 0 15,98 34-15,34-34 16,0 0-16,-264 66 16</inkml:trace>
  <inkml:trace contextRef="#ctx0" brushRef="#br0" timeOffset="89552.32">16801 16371 0,'0'0'0,"-33"0"15,0 0 1,0 33-1,0 0 1,-33 33 0,-1 34-1,1-1 1,-33 0 15,-33 99-31</inkml:trace>
  <inkml:trace contextRef="#ctx0" brushRef="#br0" timeOffset="89886.3">16272 16404 0,'0'0'0,"0"-33"0,-33 33 16,66 0 31,-33 33-31,0 0-16,33-33 15,0 166 1,33-67-1,-33-66-15,33 99 16,-66-99-16,67 0 16,-67 0-16,66 0 15,-66 1-15</inkml:trace>
  <inkml:trace contextRef="#ctx0" brushRef="#br0" timeOffset="90121.3">16007 16702 0,'0'-33'16,"-33"33"-16,66 0 47,0 0-32,0 0 1,1 0-16,-1 0 16,264 33-1</inkml:trace>
  <inkml:trace contextRef="#ctx0" brushRef="#br0" timeOffset="90603.3">16603 17926 0,'0'-34'0,"-33"34"16,33 34 15,-34-34-31,34 33 16,-66 66-1,0 0 1,66-66-16,-66 66 15,33-66-15,-33 67 16,-33-1 0</inkml:trace>
  <inkml:trace contextRef="#ctx0" brushRef="#br0" timeOffset="90903.3">16140 17859 0,'0'-33'0,"33"33"0,-33-33 15,33 33 32,-33 33-31,33 67-1,0-34 1,33 66 0,33 0-1,-33-66 1,100 34 0</inkml:trace>
  <inkml:trace contextRef="#ctx0" brushRef="#br0" timeOffset="91119.29">16107 18289 0,'0'0'16,"0"-33"-1,33 33 1,0 0-1,66-33 1,0 0 0,199-66-1</inkml:trace>
  <inkml:trace contextRef="#ctx0" brushRef="#br0" timeOffset="114586.11">18455 19315 0,'0'0'0,"0"-33"16,-33 33 46,0 0-46,33 33-16,-34 0 16,1 0-16,-33 99 15,-33 33 1,33-32 0,33-34-1,0-33 16,0-66-31</inkml:trace>
  <inkml:trace contextRef="#ctx0" brushRef="#br0" timeOffset="114817.11">18091 19447 0,'0'-33'0,"0"66"0,0-99 16,0 33 15,0 66 0,0 0-31,33 33 16,0 66-1,33-33 1,0 34 0,0-34-1,-66-66 1</inkml:trace>
  <inkml:trace contextRef="#ctx0" brushRef="#br0" timeOffset="114968.12">18124 19645 0,'0'0'0,"0"33"31,0 0 0,132 67-15</inkml:trace>
  <inkml:trace contextRef="#ctx0" brushRef="#br0" timeOffset="115417.11">18422 20902 0,'0'-33'0,"0"0"47,0 66-47,-33-33 16,33 33-16,-34 0 15,1 33 1,-66 67 0,33 32-1,0-66 1,0 0 0,0-99-16</inkml:trace>
  <inkml:trace contextRef="#ctx0" brushRef="#br0" timeOffset="115666.1">18091 20968 0,'0'0'0,"0"-33"31,33 33-15,0 33 15,-33 0-16,33 0 1,0-33-16,0 67 16,0-34-16,-33 0 15,66 33 1,-66-33-16,0 0 16,34 0-16,-68 0 15</inkml:trace>
  <inkml:trace contextRef="#ctx0" brushRef="#br0" timeOffset="115866.1">18058 21101 0,'0'0'0,"-33"0"0,0 0 31,33-34-15,0 1 15,33 33-16,0 33 1,66-33 0,133-33-16</inkml:trace>
  <inkml:trace contextRef="#ctx0" brushRef="#br0" timeOffset="116516.1">17892 19811 0,'-33'0'16,"33"-33"15,-33 33-31,33-33 15,-33 33 1,66 0 15,-33-34-31,0 68 16,33-34 0,34 0-1,32-34 1,66 1-1,34-33 1,-67 33 0,-33 0-1,-132 33 1</inkml:trace>
  <inkml:trace contextRef="#ctx0" brushRef="#br0" timeOffset="-193351.55">10054 12634 0,'33'-99'94,"33"-100"-94</inkml:trace>
</inkml:ink>
</file>

<file path=ppt/ink/ink9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30T20:20:21.160"/>
    </inkml:context>
    <inkml:brush xml:id="br0">
      <inkml:brushProperty name="width" value="0.05292" units="cm"/>
      <inkml:brushProperty name="height" value="0.05292" units="cm"/>
      <inkml:brushProperty name="color" value="#C00000"/>
    </inkml:brush>
  </inkml:definitions>
  <inkml:trace contextRef="#ctx0" brushRef="#br0">22622 12039 0,'0'-34'31,"0"1"-15,-33 0-1,33 0 1,0 66 15,-33-33-31,0 66 16,0 1 15,33-34-31,0 33 0,0-33 16,0 0-1,33-33-15,0 33 16,0 0-16,33-33 16,33 0-1,-33-33 1,-33 33-16,-33-66 15,0 33-15,0 0 16,-33-33 0,0 33-1,0 33 1,0 0-16,0 33 16,0-33-1,66 33 1,0-33 15,0 0-15,-33-33-1,33 0 1,-66-34 0,0 67-16</inkml:trace>
  <inkml:trace contextRef="#ctx0" brushRef="#br0" timeOffset="2642.98">1158 11013 0,'0'-33'15,"0"0"110,-34 66-78,1 0-31,33 0-1,-33-33-15,33 33 0,0 34 16,0 65 0,66-66-1,1-33 1,-1-33 0,-33-33-1,0-33 1,-33 0-1,0 33 17,0 0-17,-33-1 1,0 1-16,0 33 16,33 33-1,-33 1 1,0-1-1,33 0-15,0 33 16,0-33 0,33-33-1,-33-33 32</inkml:trace>
  <inkml:trace contextRef="#ctx0" brushRef="#br0" timeOffset="16045.87">20505 3803 0,'0'-33'16,"-33"33"15,33-33-31,0 0 31,-33 33-15,33 33 0,0 0 15,0 0-15,-33 34-1,0 65 1,0-33-1,0 66 1,33-65 0,0-67-16,-33 99 15,33-99-15,0 66 16,0-33 0,0 100-1,0-133-15,0 66 16,-33-66-1,33 0-15,0 0 0,0 33 16,0-32 0,0-1-16,0 0 31,0 0-15,0 0 30,33-33-46,-33 33 16,33-33 0,-33 33-1,33 0 1,0 0 0,0 0-1,0-33 1,33 33 15,0 0-31,1-33 16,-1 33-1,0 0 17,-33-33-32,33 0 15,-33 0-15,0 34 16,66-34-1,1 33 1,-1-33 0,0 0-1,-33 0 1,33 0 0,67 0-1,-34 0 1,-99 0-16,99 0 15,-99 0-15,100 0 16,-1 0 0,33 0 15,-32 0-15,32 0-1,-66 0 1,1 33-1,-1-33 1,66 0 0,-66 33-1,67-33 1,-67 0 0,-66 0-16,66 0 15,-66 0-15,33 0 16,-33 0-16,67 0 15,-67 0 1,0 0-16,99 0 16,-66 33 15,0-33-15,1 0-1,-1 0 1,33 0-1,0 33 1,0-33 0,-32 33-1,-1-33 1,0 0 0,-33 0-16,0 0 15,0 0 1,0 0-16,0 0 15,33 0 1,0 0 0,-32 0 15,-1-33-15,0 33-1,0 0 1,-33-33-1,33 33 1,-33-33 0,0 0-1,0 0 1,0-34 0,0 1-1,0-33 1,0 33 15,0-33-31,0 0 16,0 65-16,-33-32 31,33 33-31,0 0 0,0 0 16,0-33-1,0-33 1,0-1-1,0-32 1,0 33 0,0 33-1,0-33 1,0-1 0,0 34-1,0-33 1,0 33-1,0 33 1,0 0 0,-33 33 46,0 0 1,0 0-63,-1 0 15,1 0-15,-66 33 16,-66-33 0,-1 0-1,1 0 1,99 0-16,-99 33 31,132-33-31,-133 0 0,1 0 16,-67 33-1,34-33 17,165 0-32,-133 0 15,100 0-15,-66 0 16,-66-33-1,32 33 1,133 0-16,-132 0 16,132-33-16,-133 33 15,-32-33 1,99 33 0,-133-33-1,100 33 1,66-33-16,-67 33 15,100 0-15,-99-33 16,0 33 0,33-34 15,-34 1-15,1 0-1,0 0 1,-1 0-1,34 33-15</inkml:trace>
  <inkml:trace contextRef="#ctx0" brushRef="#br0" timeOffset="28244.78">21332 7739 0,'-33'0'31,"66"-33"-31,-33 0 47,-33 33 15,0 0-46,33 33-16,-33-33 16,0 0-16,-33 33 15,-34 0 1,67 0 0,33 0 46,-33 0-62,66 34 31,0-34-31,67 99 16,-67-99-16,33 0 16,-33 0-1,33 0 1,-33 0-1,33 0 1,-33 0 0,0 0-1,-33 1 1,0-1 0,0 0-16,-33 0 15,33 0 1,-33-33-1,-33 33 1,-33-33 0,0-33-1,-34-33 1,34 0 0</inkml:trace>
  <inkml:trace contextRef="#ctx0" brushRef="#br0" timeOffset="28678.78">21067 7739 0,'34'0'93,"-1"0"-77,0-33-16,0 33 0,33 0 16,-33-33-16,66 33 15,-66 0-15,66-33 16,-65 33-16,-1-33 15,0 33-15</inkml:trace>
  <inkml:trace contextRef="#ctx0" brushRef="#br0" timeOffset="29195.77">22159 7441 0,'0'33'109,"0"1"-77,0-1-17,0 33 1,0 0-16,33 0 15,-33 166-15,0-34 16,0-165-16,0 66 16</inkml:trace>
  <inkml:trace contextRef="#ctx0" brushRef="#br0" timeOffset="29967.77">22258 8830 0,'-33'0'47,"0"0"0,0 34-32,33-1 17,-33 0-17,33 0-15,33 0 16,0 0 31,-33-66-47,33 0 47,-33 0-32,-33-33-15</inkml:trace>
  <inkml:trace contextRef="#ctx0" brushRef="#br0" timeOffset="31311.76">22886 8500 0,'0'0'0,"0"-33"47,34 33-32,-1 33-15,0-33 16,66 0 0,0 0 15,33 0-16,-65 0 1,32 0-16</inkml:trace>
  <inkml:trace contextRef="#ctx0" brushRef="#br0" timeOffset="31543.75">23019 8764 0,'0'33'15,"33"-33"1,0 0 15,0 0-31,0 0 16,33-33-1,100 33-15</inkml:trace>
  <inkml:trace contextRef="#ctx0" brushRef="#br0" timeOffset="32011.75">23250 8169 0,'0'0'0,"-33"0"0,66 0 46,-33 33-30,33 0 0,0 0-1,0 0-15,34 33 16,-1 1 0,132 65-1,-99-33 1,-66-33-1,-33 0 1,-33-33 0,-33 34 15,-33-1-31,33 0 31,-66 33-31</inkml:trace>
  <inkml:trace contextRef="#ctx0" brushRef="#br0" timeOffset="33227.74">24474 7673 0,'0'0'16,"0"33"46,-33-33-46,0 0-1,33 33 1,-33-33-16,0 0 16,33 33-16,-33-33 15,0 66 1,-1-33 0,1 100-1,33-67 1,33 0-1,-33 0 1,67-33 0,-34 0-1,165 66 17,-165-99-32,0 0 15,33 34 1,-33-1-1,34 0 1,-67 0 0,33 0-1,-33 0 1,0 0 0,-33-33-1,0 0 1,-34 33-1,-65-33 1,0 0 0,66-33-1,0-33 1</inkml:trace>
  <inkml:trace contextRef="#ctx0" brushRef="#br0" timeOffset="33527.74">24276 7739 0,'33'0'47,"0"0"-31,0 0 0,99 0-16,-33 0 31,133 33-31</inkml:trace>
  <inkml:trace contextRef="#ctx0" brushRef="#br0" timeOffset="38236.69">25632 7772 0,'0'-33'31,"0"0"16,0 66 0,0 0-47,0 0 15,-34 0-15,34 0 0,0 67 16,0-34-16,0 66 15,0-99-15,0 99 16,0 1 0,0-100-1,0 0-15</inkml:trace>
  <inkml:trace contextRef="#ctx0" brushRef="#br0" timeOffset="38743.69">25466 7739 0,'0'0'0,"-33"0"78,33 33-78,0 0 16,0 0-16,-33-33 15,0 100 1,0-1-1,-33 0 1,33-33 0,0 0-1,33-33 1,33-33 46,0 0-46,0 0 0,0 0-16,33 0 15,-33-33-15,66 33 16,67 0 0</inkml:trace>
  <inkml:trace contextRef="#ctx0" brushRef="#br0" timeOffset="39509.68">26194 7838 0,'0'0'0,"-33"0"16,33-33 15,33 0 1,0 33-17,0 0 1,0 0-16,33 0 15,33 33 1,-33 0 0,-32 67-1,-68-34 1,1-33-16,0 33 16,0-33-1,0 0 1,66-33 15,0 0-15,0 0-1,34 33 1,-1 0 0,0 33-1,-33 0 1,-33 1-1,-33-1 1,-66-33 0,32 0 15,-65-33-31,33-33 16,0 0-1</inkml:trace>
  <inkml:trace contextRef="#ctx0" brushRef="#br0" timeOffset="40163.68">27153 7838 0,'33'0'31,"0"0"0,0 0-15,0 0-1,0 0-15,0 0 0,33 0 16,1 66 0,-34 1-1,-66 98 1,-34-33 0,-32-66 15,66 1-16,0-34 1,0-33 0,66 0-1,0 0 1,0 0 0,33 0-1,34-33 1,131-1-1</inkml:trace>
  <inkml:trace contextRef="#ctx0" brushRef="#br0" timeOffset="40526.68">28343 7607 0,'0'33'63,"0"0"-63,0 0 15,34 0 1,-34 0-16,0 0 0,0 0 0,33 100 16,-33-100-16,0 165 15,0 34 1</inkml:trace>
  <inkml:trace contextRef="#ctx0" brushRef="#br0" timeOffset="41345.68">27980 8434 0,'0'-33'16,"-33"33"47,33 33-17,-33-33-30,33 33-16,33-33 16,-33 33-16,66 0 31,-33-33-15,0 0-16,-33-33 15,33 0 1,-66 0-1,33 0 1,-33 33-16,0 0 16,0 33-1,0-33 1,33 33 0,0 0 15,33 0-16,0-66 1,0 33-16,0 0 16,-33-33-16,-33 0 31</inkml:trace>
  <inkml:trace contextRef="#ctx0" brushRef="#br0" timeOffset="42025.67">27021 8533 0,'0'-33'0,"0"66"31,-33-33 0,33 33-15,0 0 0,-34-33-1,34 33 1,34 0-1,-1-33 1,0 0 0,0-33-1,-33 0 1,0 0 0,-66 0-1,-1 66 1</inkml:trace>
  <inkml:trace contextRef="#ctx0" brushRef="#br0" timeOffset="42610.67">26128 8632 0,'-33'0'31,"-1"33"0,1-33-31,33 33 16,0 0-1,0 0 17,33-33-32,1 0 15,-34-33-15,66 33 16,-66-66 15,0 33-15,-33 33-1,33-33-15,-33 33 16,-1 33-16</inkml:trace>
  <inkml:trace contextRef="#ctx0" brushRef="#br0" timeOffset="43192.67">25003 8665 0,'0'0'0,"0"-33"16,-33 33 31,33 33-31,0 0-1,0 0 1,0 0-1,0 0 1,33-33 0,0 0-1,33-33 1,-33 33 0,-33-33-1,0 0-15,-33 0 16,0 33-1,0 33 17</inkml:trace>
  <inkml:trace contextRef="#ctx0" brushRef="#br0" timeOffset="43863.66">28807 8268 0,'33'0'62,"0"0"-46,0 0-16,0 0 15,0 0-15,0 0 16,66 0 0,33 0-1,-32 0 1,-34 33-16</inkml:trace>
  <inkml:trace contextRef="#ctx0" brushRef="#br0" timeOffset="44092.66">28906 8566 0,'33'0'15,"0"0"16,0 0-31,0 0 16,33-33 0,-33 33-1,166 0-15</inkml:trace>
  <inkml:trace contextRef="#ctx0" brushRef="#br0" timeOffset="44542.66">29270 7971 0,'0'0'15,"0"33"48,33-33-63,-33 33 15,33-33-15,0 33 16,66 33 0,66 99-1,-32-65 1,-34-1-1,-66 0 1,-33-66 0,-33 0-1,-33 0 1,0 33 0,32-66-16,-65 66 15,66-66 1,0 34-16,-132 32 15</inkml:trace>
  <inkml:trace contextRef="#ctx0" brushRef="#br0" timeOffset="45109.65">31518 7441 0,'-33'0'63,"33"33"-63,0 1 16,-33-34-1,33 33-15,-33 0 0,-99 99 31,33-33-15,-34 34 0,-32 98-1,99-132 1,-99 133-16</inkml:trace>
  <inkml:trace contextRef="#ctx0" brushRef="#br0" timeOffset="45527.65">30592 7474 0,'0'0'16,"0"-33"-16,0 66 15,-33-33 1,66 0 0,-33 34-1,34-34 1,32 132-1,33 33 1,0 34 0,-66-166-16,99 198 15,-98-165 1,98 133-16,0 32 16,-99-131-1,0-100-15,-33 66 16,0-33-1</inkml:trace>
  <inkml:trace contextRef="#ctx0" brushRef="#br0" timeOffset="54841.58">16040 19017 0,'0'-33'16,"33"33"15,1 33 16,-34 0-31,33-33-16,-33 33 15,0 0-15,33 0 16,0 66 0,0-32-1,33-1 1,-33-33-1,0 0 1,0 0 0,33-66-1,0 0 1,-32 33-16,98-33 16,-99 33-16,0 0 15,66-33-15,67 0 16,-34-34 15,-33 34-15,-33 0-1</inkml:trace>
  <inkml:trace contextRef="#ctx0" brushRef="#br0" timeOffset="71826.45">23217 15445 0,'0'0'0,"0"33"0,-33-33 15,33 33 1,0 33 0,-33-33-1,33 34 1,-33-67-16,33 66 15,0-33-15,0 0 16,0 0-16,0 66 16,-33-33 15,33-33-15,0 0-1,0 1-15,0-1 16,0 0-16,0 0 15,0 0 1,0 0 0,33-33-1,-33 33 1,33 0 0,0-33-1,33 33 1,-33 0-1,0-33-15,0 0 32,-33-33-17</inkml:trace>
  <inkml:trace contextRef="#ctx0" brushRef="#br0" timeOffset="73355.42">23085 15280 0,'0'33'62,"0"0"-46,-33 0-16,33 0 16,0 0-16,0 33 15,0-33-15,-33 100 16,33-100-16,0 99 16,-33 0-1,33-33 1,0 34-1,33-67 1,0 33 0,33-33 15,33 0-15,33-33-1,-32 1 1,65-1-1,0 0 1,-132-33-16,133 33 16,-100-33-16,132 33 15,1 0 1,32 0 0,67 33-1,-33-33 1,-67 0-1,-33 0 1,-32 0 0,32-33 15,-33 0-15,34 0-1,-1 0 1,-66 0-1,34 33 1,-34-33 0,-33 0-1,-33 0 1,0 0 0,0-33-1,0 0 1,-33-33-1,0 0 1,0 33-16,0-66 16,0 66-1,0-67 1,0-65 0,33 33-1,0-34 1,1 34-1,-34 99-15,33-66 16,-33 66-16,0-33 16,0-34-1,0 34 1,-33 66-16,33-33 16,0 0 15,-34 0 47,1 33-78,0-33 0,0 33 16,-99-33-1,99 33-15,-66 0 16,66-33-16,-1 33 0,-98 0 15,-99-33 1,-67 0 0,33-33-1,199 66-15,-231-34 16,230 34-16,-197-66 16,-1 33-1,34 33 1,32-33-1,34 66 1,132-33-16,-132 0 16,131 0-1,-131 0 1,-99 0-16</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496484"/>
            <a:ext cx="10363200"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524000" y="4802717"/>
            <a:ext cx="9144000"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17434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056836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86834"/>
            <a:ext cx="2628900"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86834"/>
            <a:ext cx="7734300"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14870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768764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2279653"/>
            <a:ext cx="10515600"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31851" y="6119286"/>
            <a:ext cx="10515600"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741581-C4A6-43B7-A212-170C6B70A2D3}"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7595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434167"/>
            <a:ext cx="518160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434167"/>
            <a:ext cx="518160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741581-C4A6-43B7-A212-170C6B70A2D3}"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167183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486836"/>
            <a:ext cx="105156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2241551"/>
            <a:ext cx="515778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839789" y="3340100"/>
            <a:ext cx="5157787"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2241551"/>
            <a:ext cx="5183188"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72201" y="3340100"/>
            <a:ext cx="5183188"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741581-C4A6-43B7-A212-170C6B70A2D3}" type="datetimeFigureOut">
              <a:rPr lang="en-US" smtClean="0"/>
              <a:t>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44642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741581-C4A6-43B7-A212-170C6B70A2D3}" type="datetimeFigureOut">
              <a:rPr lang="en-US" smtClean="0"/>
              <a:t>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0521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1581-C4A6-43B7-A212-170C6B70A2D3}" type="datetimeFigureOut">
              <a:rPr lang="en-US" smtClean="0"/>
              <a:t>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2338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3932237"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183188" y="1316569"/>
            <a:ext cx="6172200"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743200"/>
            <a:ext cx="3932237"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53159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3932237"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1316569"/>
            <a:ext cx="6172200"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839788" y="2743200"/>
            <a:ext cx="3932237"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06753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86836"/>
            <a:ext cx="105156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434167"/>
            <a:ext cx="10515600"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8475136"/>
            <a:ext cx="2743200"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DA741581-C4A6-43B7-A212-170C6B70A2D3}" type="datetimeFigureOut">
              <a:rPr lang="en-US" smtClean="0"/>
              <a:t>2/22/2023</a:t>
            </a:fld>
            <a:endParaRPr lang="en-US"/>
          </a:p>
        </p:txBody>
      </p:sp>
      <p:sp>
        <p:nvSpPr>
          <p:cNvPr id="5" name="Footer Placeholder 4"/>
          <p:cNvSpPr>
            <a:spLocks noGrp="1"/>
          </p:cNvSpPr>
          <p:nvPr>
            <p:ph type="ftr" sz="quarter" idx="3"/>
          </p:nvPr>
        </p:nvSpPr>
        <p:spPr>
          <a:xfrm>
            <a:off x="4038600" y="8475136"/>
            <a:ext cx="41148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8475136"/>
            <a:ext cx="27432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BCE78C1A-3B63-442D-B98F-F162A1F3FBFA}" type="slidenum">
              <a:rPr lang="en-US" smtClean="0"/>
              <a:t>‹#›</a:t>
            </a:fld>
            <a:endParaRPr lang="en-US"/>
          </a:p>
        </p:txBody>
      </p:sp>
    </p:spTree>
    <p:extLst>
      <p:ext uri="{BB962C8B-B14F-4D97-AF65-F5344CB8AC3E}">
        <p14:creationId xmlns:p14="http://schemas.microsoft.com/office/powerpoint/2010/main" val="23338840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70.emf"/><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1.emf"/><Relationship Id="rId7" Type="http://schemas.openxmlformats.org/officeDocument/2006/relationships/customXml" Target="../ink/ink21.xml"/><Relationship Id="rId2" Type="http://schemas.openxmlformats.org/officeDocument/2006/relationships/customXml" Target="../ink/ink19.xml"/><Relationship Id="rId1" Type="http://schemas.openxmlformats.org/officeDocument/2006/relationships/slideLayout" Target="../slideLayouts/slideLayout1.xml"/><Relationship Id="rId6" Type="http://schemas.openxmlformats.org/officeDocument/2006/relationships/image" Target="../media/image98.emf"/><Relationship Id="rId5" Type="http://schemas.openxmlformats.org/officeDocument/2006/relationships/customXml" Target="../ink/ink20.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102.emf"/><Relationship Id="rId2" Type="http://schemas.openxmlformats.org/officeDocument/2006/relationships/customXml" Target="../ink/ink22.xml"/><Relationship Id="rId1" Type="http://schemas.openxmlformats.org/officeDocument/2006/relationships/slideLayout" Target="../slideLayouts/slideLayout1.xml"/><Relationship Id="rId6" Type="http://schemas.openxmlformats.org/officeDocument/2006/relationships/customXml" Target="../ink/ink23.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1.emf"/><Relationship Id="rId7" Type="http://schemas.openxmlformats.org/officeDocument/2006/relationships/customXml" Target="../ink/ink25.xml"/><Relationship Id="rId2" Type="http://schemas.openxmlformats.org/officeDocument/2006/relationships/customXml" Target="../ink/ink24.xml"/><Relationship Id="rId1" Type="http://schemas.openxmlformats.org/officeDocument/2006/relationships/slideLayout" Target="../slideLayouts/slideLayout1.xml"/><Relationship Id="rId6" Type="http://schemas.openxmlformats.org/officeDocument/2006/relationships/image" Target="../media/image15.png"/><Relationship Id="rId5" Type="http://schemas.microsoft.com/office/2007/relationships/hdphoto" Target="../media/hdphoto5.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emf"/><Relationship Id="rId7" Type="http://schemas.openxmlformats.org/officeDocument/2006/relationships/image" Target="../media/image19.png"/><Relationship Id="rId12" Type="http://schemas.openxmlformats.org/officeDocument/2006/relationships/image" Target="../media/image103.emf"/><Relationship Id="rId2" Type="http://schemas.openxmlformats.org/officeDocument/2006/relationships/customXml" Target="../ink/ink26.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customXml" Target="../ink/ink27.xml"/><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customXml" Target="../ink/ink29.xml"/><Relationship Id="rId3" Type="http://schemas.openxmlformats.org/officeDocument/2006/relationships/image" Target="../media/image1.emf"/><Relationship Id="rId7" Type="http://schemas.openxmlformats.org/officeDocument/2006/relationships/image" Target="../media/image26.png"/><Relationship Id="rId2" Type="http://schemas.openxmlformats.org/officeDocument/2006/relationships/customXml" Target="../ink/ink28.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08.emf"/></Relationships>
</file>

<file path=ppt/slides/_rels/slide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30.xml"/><Relationship Id="rId1" Type="http://schemas.openxmlformats.org/officeDocument/2006/relationships/slideLayout" Target="../slideLayouts/slideLayout1.xml"/><Relationship Id="rId6" Type="http://schemas.openxmlformats.org/officeDocument/2006/relationships/image" Target="../media/image110.emf"/><Relationship Id="rId5" Type="http://schemas.openxmlformats.org/officeDocument/2006/relationships/customXml" Target="../ink/ink3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12.emf"/><Relationship Id="rId2" Type="http://schemas.openxmlformats.org/officeDocument/2006/relationships/customXml" Target="../ink/ink32.xml"/><Relationship Id="rId1" Type="http://schemas.openxmlformats.org/officeDocument/2006/relationships/slideLayout" Target="../slideLayouts/slideLayout1.xml"/><Relationship Id="rId6" Type="http://schemas.openxmlformats.org/officeDocument/2006/relationships/customXml" Target="../ink/ink33.xml"/><Relationship Id="rId5" Type="http://schemas.microsoft.com/office/2007/relationships/hdphoto" Target="../media/hdphoto6.wdp"/><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15.emf"/><Relationship Id="rId2" Type="http://schemas.openxmlformats.org/officeDocument/2006/relationships/customXml" Target="../ink/ink34.xml"/><Relationship Id="rId1" Type="http://schemas.openxmlformats.org/officeDocument/2006/relationships/slideLayout" Target="../slideLayouts/slideLayout1.xml"/><Relationship Id="rId6" Type="http://schemas.openxmlformats.org/officeDocument/2006/relationships/customXml" Target="../ink/ink35.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36.xml"/><Relationship Id="rId1" Type="http://schemas.openxmlformats.org/officeDocument/2006/relationships/slideLayout" Target="../slideLayouts/slideLayout1.xml"/><Relationship Id="rId6" Type="http://schemas.openxmlformats.org/officeDocument/2006/relationships/image" Target="../media/image117.emf"/><Relationship Id="rId5" Type="http://schemas.openxmlformats.org/officeDocument/2006/relationships/customXml" Target="../ink/ink3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38.xml"/><Relationship Id="rId1" Type="http://schemas.openxmlformats.org/officeDocument/2006/relationships/slideLayout" Target="../slideLayouts/slideLayout1.xml"/><Relationship Id="rId6" Type="http://schemas.openxmlformats.org/officeDocument/2006/relationships/image" Target="../media/image119.emf"/><Relationship Id="rId5" Type="http://schemas.openxmlformats.org/officeDocument/2006/relationships/customXml" Target="../ink/ink39.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1.emf"/><Relationship Id="rId7" Type="http://schemas.openxmlformats.org/officeDocument/2006/relationships/customXml" Target="../ink/ink4.xml"/><Relationship Id="rId2" Type="http://schemas.openxmlformats.org/officeDocument/2006/relationships/customXml" Target="../ink/ink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image" Target="../media/image97.emf"/><Relationship Id="rId7" Type="http://schemas.openxmlformats.org/officeDocument/2006/relationships/customXml" Target="../ink/ink41.xml"/><Relationship Id="rId2" Type="http://schemas.openxmlformats.org/officeDocument/2006/relationships/customXml" Target="../ink/ink40.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42.xml"/><Relationship Id="rId1" Type="http://schemas.openxmlformats.org/officeDocument/2006/relationships/slideLayout" Target="../slideLayouts/slideLayout1.xml"/><Relationship Id="rId5" Type="http://schemas.openxmlformats.org/officeDocument/2006/relationships/image" Target="../media/image124.emf"/><Relationship Id="rId4" Type="http://schemas.openxmlformats.org/officeDocument/2006/relationships/customXml" Target="../ink/ink43.xml"/></Relationships>
</file>

<file path=ppt/slides/_rels/slide22.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44.xml"/><Relationship Id="rId1" Type="http://schemas.openxmlformats.org/officeDocument/2006/relationships/slideLayout" Target="../slideLayouts/slideLayout1.xml"/><Relationship Id="rId6" Type="http://schemas.openxmlformats.org/officeDocument/2006/relationships/image" Target="../media/image126.emf"/><Relationship Id="rId5" Type="http://schemas.openxmlformats.org/officeDocument/2006/relationships/customXml" Target="../ink/ink45.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46.xml"/><Relationship Id="rId1" Type="http://schemas.openxmlformats.org/officeDocument/2006/relationships/slideLayout" Target="../slideLayouts/slideLayout1.xml"/><Relationship Id="rId6" Type="http://schemas.openxmlformats.org/officeDocument/2006/relationships/image" Target="../media/image128.emf"/><Relationship Id="rId5" Type="http://schemas.openxmlformats.org/officeDocument/2006/relationships/customXml" Target="../ink/ink4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30.emf"/><Relationship Id="rId2" Type="http://schemas.openxmlformats.org/officeDocument/2006/relationships/customXml" Target="../ink/ink48.xml"/><Relationship Id="rId1" Type="http://schemas.openxmlformats.org/officeDocument/2006/relationships/slideLayout" Target="../slideLayouts/slideLayout1.xml"/><Relationship Id="rId6" Type="http://schemas.openxmlformats.org/officeDocument/2006/relationships/customXml" Target="../ink/ink49.xml"/><Relationship Id="rId5" Type="http://schemas.microsoft.com/office/2007/relationships/hdphoto" Target="../media/hdphoto7.wdp"/><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image" Target="../media/image97.emf"/><Relationship Id="rId7" Type="http://schemas.openxmlformats.org/officeDocument/2006/relationships/customXml" Target="../ink/ink51.xml"/><Relationship Id="rId2" Type="http://schemas.openxmlformats.org/officeDocument/2006/relationships/customXml" Target="../ink/ink50.xml"/><Relationship Id="rId1" Type="http://schemas.openxmlformats.org/officeDocument/2006/relationships/slideLayout" Target="../slideLayouts/slideLayout1.xml"/><Relationship Id="rId6" Type="http://schemas.openxmlformats.org/officeDocument/2006/relationships/image" Target="../media/image40.jpeg"/><Relationship Id="rId5" Type="http://schemas.microsoft.com/office/2007/relationships/hdphoto" Target="../media/hdphoto8.wdp"/><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7.emf"/><Relationship Id="rId7" Type="http://schemas.microsoft.com/office/2007/relationships/hdphoto" Target="../media/hdphoto10.wdp"/><Relationship Id="rId2" Type="http://schemas.openxmlformats.org/officeDocument/2006/relationships/customXml" Target="../ink/ink52.xml"/><Relationship Id="rId1" Type="http://schemas.openxmlformats.org/officeDocument/2006/relationships/slideLayout" Target="../slideLayouts/slideLayout1.xml"/><Relationship Id="rId6" Type="http://schemas.openxmlformats.org/officeDocument/2006/relationships/image" Target="../media/image42.png"/><Relationship Id="rId5" Type="http://schemas.microsoft.com/office/2007/relationships/hdphoto" Target="../media/hdphoto9.wdp"/><Relationship Id="rId10" Type="http://schemas.openxmlformats.org/officeDocument/2006/relationships/image" Target="../media/image113.emf"/><Relationship Id="rId4" Type="http://schemas.openxmlformats.org/officeDocument/2006/relationships/image" Target="../media/image41.png"/><Relationship Id="rId9" Type="http://schemas.openxmlformats.org/officeDocument/2006/relationships/customXml" Target="../ink/ink53.xml"/></Relationships>
</file>

<file path=ppt/slides/_rels/slide2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54.xml"/><Relationship Id="rId1" Type="http://schemas.openxmlformats.org/officeDocument/2006/relationships/slideLayout" Target="../slideLayouts/slideLayout1.xml"/><Relationship Id="rId6" Type="http://schemas.openxmlformats.org/officeDocument/2006/relationships/image" Target="../media/image116.emf"/><Relationship Id="rId5" Type="http://schemas.openxmlformats.org/officeDocument/2006/relationships/customXml" Target="../ink/ink55.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20.emf"/><Relationship Id="rId2" Type="http://schemas.openxmlformats.org/officeDocument/2006/relationships/customXml" Target="../ink/ink56.xml"/><Relationship Id="rId1" Type="http://schemas.openxmlformats.org/officeDocument/2006/relationships/slideLayout" Target="../slideLayouts/slideLayout1.xml"/><Relationship Id="rId6" Type="http://schemas.openxmlformats.org/officeDocument/2006/relationships/customXml" Target="../ink/ink57.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58.xml"/><Relationship Id="rId1" Type="http://schemas.openxmlformats.org/officeDocument/2006/relationships/slideLayout" Target="../slideLayouts/slideLayout1.xml"/><Relationship Id="rId6" Type="http://schemas.openxmlformats.org/officeDocument/2006/relationships/image" Target="../media/image122.emf"/><Relationship Id="rId5" Type="http://schemas.openxmlformats.org/officeDocument/2006/relationships/customXml" Target="../ink/ink59.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1.emf"/><Relationship Id="rId7" Type="http://schemas.openxmlformats.org/officeDocument/2006/relationships/customXml" Target="../ink/ink6.xml"/><Relationship Id="rId2" Type="http://schemas.openxmlformats.org/officeDocument/2006/relationships/customXml" Target="../ink/ink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25.emf"/><Relationship Id="rId2" Type="http://schemas.openxmlformats.org/officeDocument/2006/relationships/customXml" Target="../ink/ink60.xml"/><Relationship Id="rId1" Type="http://schemas.openxmlformats.org/officeDocument/2006/relationships/slideLayout" Target="../slideLayouts/slideLayout1.xml"/><Relationship Id="rId6" Type="http://schemas.openxmlformats.org/officeDocument/2006/relationships/customXml" Target="../ink/ink61.xml"/><Relationship Id="rId5" Type="http://schemas.microsoft.com/office/2007/relationships/hdphoto" Target="../media/hdphoto11.wdp"/><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62.xml"/><Relationship Id="rId1" Type="http://schemas.openxmlformats.org/officeDocument/2006/relationships/slideLayout" Target="../slideLayouts/slideLayout1.xml"/><Relationship Id="rId6" Type="http://schemas.openxmlformats.org/officeDocument/2006/relationships/image" Target="../media/image127.emf"/><Relationship Id="rId5" Type="http://schemas.openxmlformats.org/officeDocument/2006/relationships/customXml" Target="../ink/ink63.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31.emf"/><Relationship Id="rId2" Type="http://schemas.openxmlformats.org/officeDocument/2006/relationships/customXml" Target="../ink/ink64.xml"/><Relationship Id="rId1" Type="http://schemas.openxmlformats.org/officeDocument/2006/relationships/slideLayout" Target="../slideLayouts/slideLayout1.xml"/><Relationship Id="rId6" Type="http://schemas.openxmlformats.org/officeDocument/2006/relationships/customXml" Target="../ink/ink65.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66.xml"/><Relationship Id="rId1" Type="http://schemas.openxmlformats.org/officeDocument/2006/relationships/slideLayout" Target="../slideLayouts/slideLayout1.xml"/><Relationship Id="rId6" Type="http://schemas.openxmlformats.org/officeDocument/2006/relationships/image" Target="../media/image134.emf"/><Relationship Id="rId5" Type="http://schemas.openxmlformats.org/officeDocument/2006/relationships/customXml" Target="../ink/ink67.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37.emf"/><Relationship Id="rId2" Type="http://schemas.openxmlformats.org/officeDocument/2006/relationships/customXml" Target="../ink/ink68.xml"/><Relationship Id="rId1" Type="http://schemas.openxmlformats.org/officeDocument/2006/relationships/slideLayout" Target="../slideLayouts/slideLayout1.xml"/><Relationship Id="rId6" Type="http://schemas.openxmlformats.org/officeDocument/2006/relationships/customXml" Target="../ink/ink69.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40.emf"/><Relationship Id="rId2" Type="http://schemas.openxmlformats.org/officeDocument/2006/relationships/customXml" Target="../ink/ink70.xml"/><Relationship Id="rId1" Type="http://schemas.openxmlformats.org/officeDocument/2006/relationships/slideLayout" Target="../slideLayouts/slideLayout1.xml"/><Relationship Id="rId6" Type="http://schemas.openxmlformats.org/officeDocument/2006/relationships/customXml" Target="../ink/ink71.xml"/><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72.xml"/><Relationship Id="rId1" Type="http://schemas.openxmlformats.org/officeDocument/2006/relationships/slideLayout" Target="../slideLayouts/slideLayout1.xml"/><Relationship Id="rId6" Type="http://schemas.openxmlformats.org/officeDocument/2006/relationships/image" Target="../media/image142.emf"/><Relationship Id="rId5" Type="http://schemas.openxmlformats.org/officeDocument/2006/relationships/customXml" Target="../ink/ink73.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45.emf"/><Relationship Id="rId2" Type="http://schemas.openxmlformats.org/officeDocument/2006/relationships/customXml" Target="../ink/ink74.xml"/><Relationship Id="rId1" Type="http://schemas.openxmlformats.org/officeDocument/2006/relationships/slideLayout" Target="../slideLayouts/slideLayout1.xml"/><Relationship Id="rId6" Type="http://schemas.openxmlformats.org/officeDocument/2006/relationships/customXml" Target="../ink/ink75.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8" Type="http://schemas.openxmlformats.org/officeDocument/2006/relationships/customXml" Target="../ink/ink78.xml"/><Relationship Id="rId3" Type="http://schemas.openxmlformats.org/officeDocument/2006/relationships/image" Target="../media/image97.emf"/><Relationship Id="rId7" Type="http://schemas.openxmlformats.org/officeDocument/2006/relationships/image" Target="../media/image148.emf"/><Relationship Id="rId2" Type="http://schemas.openxmlformats.org/officeDocument/2006/relationships/customXml" Target="../ink/ink76.xml"/><Relationship Id="rId1" Type="http://schemas.openxmlformats.org/officeDocument/2006/relationships/slideLayout" Target="../slideLayouts/slideLayout1.xml"/><Relationship Id="rId6" Type="http://schemas.openxmlformats.org/officeDocument/2006/relationships/customXml" Target="../ink/ink77.xml"/><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149.emf"/></Relationships>
</file>

<file path=ppt/slides/_rels/slide39.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51.emf"/><Relationship Id="rId2" Type="http://schemas.openxmlformats.org/officeDocument/2006/relationships/customXml" Target="../ink/ink79.xml"/><Relationship Id="rId1" Type="http://schemas.openxmlformats.org/officeDocument/2006/relationships/slideLayout" Target="../slideLayouts/slideLayout1.xml"/><Relationship Id="rId6" Type="http://schemas.openxmlformats.org/officeDocument/2006/relationships/customXml" Target="../ink/ink81.xml"/><Relationship Id="rId5" Type="http://schemas.openxmlformats.org/officeDocument/2006/relationships/image" Target="../media/image150.emf"/><Relationship Id="rId4" Type="http://schemas.openxmlformats.org/officeDocument/2006/relationships/customXml" Target="../ink/ink80.xml"/></Relationships>
</file>

<file path=ppt/slides/_rels/slide4.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emf"/><Relationship Id="rId7" Type="http://schemas.microsoft.com/office/2007/relationships/hdphoto" Target="../media/hdphoto4.wdp"/><Relationship Id="rId2" Type="http://schemas.openxmlformats.org/officeDocument/2006/relationships/customXml" Target="../ink/ink7.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 Id="rId9" Type="http://schemas.openxmlformats.org/officeDocument/2006/relationships/image" Target="../media/image87.emf"/></Relationships>
</file>

<file path=ppt/slides/_rels/slide40.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54.emf"/><Relationship Id="rId2" Type="http://schemas.openxmlformats.org/officeDocument/2006/relationships/customXml" Target="../ink/ink82.xml"/><Relationship Id="rId1" Type="http://schemas.openxmlformats.org/officeDocument/2006/relationships/slideLayout" Target="../slideLayouts/slideLayout1.xml"/><Relationship Id="rId6" Type="http://schemas.openxmlformats.org/officeDocument/2006/relationships/customXml" Target="../ink/ink83.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84.xml"/><Relationship Id="rId1" Type="http://schemas.openxmlformats.org/officeDocument/2006/relationships/slideLayout" Target="../slideLayouts/slideLayout1.xml"/><Relationship Id="rId6" Type="http://schemas.openxmlformats.org/officeDocument/2006/relationships/image" Target="../media/image156.emf"/><Relationship Id="rId5" Type="http://schemas.openxmlformats.org/officeDocument/2006/relationships/customXml" Target="../ink/ink85.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8" Type="http://schemas.openxmlformats.org/officeDocument/2006/relationships/customXml" Target="../ink/ink87.xml"/><Relationship Id="rId3" Type="http://schemas.openxmlformats.org/officeDocument/2006/relationships/image" Target="../media/image97.emf"/><Relationship Id="rId7" Type="http://schemas.microsoft.com/office/2007/relationships/hdphoto" Target="../media/hdphoto13.wdp"/><Relationship Id="rId2" Type="http://schemas.openxmlformats.org/officeDocument/2006/relationships/customXml" Target="../ink/ink86.xml"/><Relationship Id="rId1" Type="http://schemas.openxmlformats.org/officeDocument/2006/relationships/slideLayout" Target="../slideLayouts/slideLayout1.xml"/><Relationship Id="rId6" Type="http://schemas.openxmlformats.org/officeDocument/2006/relationships/image" Target="../media/image66.png"/><Relationship Id="rId5" Type="http://schemas.microsoft.com/office/2007/relationships/hdphoto" Target="../media/hdphoto12.wdp"/><Relationship Id="rId4" Type="http://schemas.openxmlformats.org/officeDocument/2006/relationships/image" Target="../media/image65.png"/><Relationship Id="rId9" Type="http://schemas.openxmlformats.org/officeDocument/2006/relationships/image" Target="../media/image159.emf"/></Relationships>
</file>

<file path=ppt/slides/_rels/slide43.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88.xml"/><Relationship Id="rId1" Type="http://schemas.openxmlformats.org/officeDocument/2006/relationships/slideLayout" Target="../slideLayouts/slideLayout1.xml"/><Relationship Id="rId6" Type="http://schemas.openxmlformats.org/officeDocument/2006/relationships/image" Target="../media/image161.emf"/><Relationship Id="rId5" Type="http://schemas.openxmlformats.org/officeDocument/2006/relationships/customXml" Target="../ink/ink89.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63.emf"/><Relationship Id="rId2" Type="http://schemas.openxmlformats.org/officeDocument/2006/relationships/customXml" Target="../ink/ink90.xml"/><Relationship Id="rId1" Type="http://schemas.openxmlformats.org/officeDocument/2006/relationships/slideLayout" Target="../slideLayouts/slideLayout1.xml"/><Relationship Id="rId6" Type="http://schemas.openxmlformats.org/officeDocument/2006/relationships/customXml" Target="../ink/ink91.xml"/><Relationship Id="rId5" Type="http://schemas.microsoft.com/office/2007/relationships/hdphoto" Target="../media/hdphoto14.wdp"/><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66.emf"/><Relationship Id="rId2" Type="http://schemas.openxmlformats.org/officeDocument/2006/relationships/customXml" Target="../ink/ink92.xml"/><Relationship Id="rId1" Type="http://schemas.openxmlformats.org/officeDocument/2006/relationships/slideLayout" Target="../slideLayouts/slideLayout1.xml"/><Relationship Id="rId6" Type="http://schemas.openxmlformats.org/officeDocument/2006/relationships/customXml" Target="../ink/ink93.xml"/><Relationship Id="rId5" Type="http://schemas.openxmlformats.org/officeDocument/2006/relationships/image" Target="../media/image70.png"/><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94.xml"/><Relationship Id="rId1" Type="http://schemas.openxmlformats.org/officeDocument/2006/relationships/slideLayout" Target="../slideLayouts/slideLayout1.xml"/><Relationship Id="rId6" Type="http://schemas.openxmlformats.org/officeDocument/2006/relationships/image" Target="../media/image168.emf"/><Relationship Id="rId5" Type="http://schemas.openxmlformats.org/officeDocument/2006/relationships/customXml" Target="../ink/ink95.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96.xml"/><Relationship Id="rId1" Type="http://schemas.openxmlformats.org/officeDocument/2006/relationships/slideLayout" Target="../slideLayouts/slideLayout1.xml"/><Relationship Id="rId6" Type="http://schemas.openxmlformats.org/officeDocument/2006/relationships/image" Target="../media/image170.emf"/><Relationship Id="rId5" Type="http://schemas.openxmlformats.org/officeDocument/2006/relationships/customXml" Target="../ink/ink97.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9.xml"/><Relationship Id="rId1" Type="http://schemas.openxmlformats.org/officeDocument/2006/relationships/slideLayout" Target="../slideLayouts/slideLayout1.xml"/><Relationship Id="rId6" Type="http://schemas.openxmlformats.org/officeDocument/2006/relationships/image" Target="../media/image89.emf"/><Relationship Id="rId5" Type="http://schemas.openxmlformats.org/officeDocument/2006/relationships/customXml" Target="../ink/ink10.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1.xml"/><Relationship Id="rId1" Type="http://schemas.openxmlformats.org/officeDocument/2006/relationships/slideLayout" Target="../slideLayouts/slideLayout1.xml"/><Relationship Id="rId6" Type="http://schemas.openxmlformats.org/officeDocument/2006/relationships/image" Target="../media/image91.emf"/><Relationship Id="rId5" Type="http://schemas.openxmlformats.org/officeDocument/2006/relationships/customXml" Target="../ink/ink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3.xml"/><Relationship Id="rId1" Type="http://schemas.openxmlformats.org/officeDocument/2006/relationships/slideLayout" Target="../slideLayouts/slideLayout1.xml"/><Relationship Id="rId6" Type="http://schemas.openxmlformats.org/officeDocument/2006/relationships/image" Target="../media/image93.emf"/><Relationship Id="rId5" Type="http://schemas.openxmlformats.org/officeDocument/2006/relationships/customXml" Target="../ink/ink1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5.xml"/><Relationship Id="rId1" Type="http://schemas.openxmlformats.org/officeDocument/2006/relationships/slideLayout" Target="../slideLayouts/slideLayout1.xml"/><Relationship Id="rId6" Type="http://schemas.openxmlformats.org/officeDocument/2006/relationships/image" Target="../media/image95.emf"/><Relationship Id="rId5" Type="http://schemas.openxmlformats.org/officeDocument/2006/relationships/customXml" Target="../ink/ink16.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7.xml"/><Relationship Id="rId1" Type="http://schemas.openxmlformats.org/officeDocument/2006/relationships/slideLayout" Target="../slideLayouts/slideLayout1.xml"/><Relationship Id="rId5" Type="http://schemas.openxmlformats.org/officeDocument/2006/relationships/image" Target="../media/image96.emf"/><Relationship Id="rId4" Type="http://schemas.openxmlformats.org/officeDocument/2006/relationships/customXml" Target="../ink/ink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475962" y="659417"/>
            <a:ext cx="11812437" cy="1446550"/>
          </a:xfrm>
          <a:prstGeom prst="rect">
            <a:avLst/>
          </a:prstGeom>
        </p:spPr>
        <p:txBody>
          <a:bodyPr wrap="square">
            <a:spAutoFit/>
          </a:bodyPr>
          <a:lstStyle/>
          <a:p>
            <a:r>
              <a:rPr lang="en-US" sz="4400" b="1" dirty="0">
                <a:effectLst>
                  <a:outerShdw blurRad="38100" dist="38100" dir="2700000" algn="tl">
                    <a:srgbClr val="000000">
                      <a:alpha val="43137"/>
                    </a:srgbClr>
                  </a:outerShdw>
                </a:effectLst>
              </a:rPr>
              <a:t>Chapter # 02, </a:t>
            </a:r>
            <a:r>
              <a:rPr lang="en-US" sz="4400" b="1" dirty="0">
                <a:solidFill>
                  <a:schemeClr val="accent5"/>
                </a:solidFill>
                <a:effectLst>
                  <a:outerShdw blurRad="38100" dist="38100" dir="2700000" algn="tl">
                    <a:srgbClr val="000000">
                      <a:alpha val="43137"/>
                    </a:srgbClr>
                  </a:outerShdw>
                </a:effectLst>
              </a:rPr>
              <a:t>Basic Structures: </a:t>
            </a:r>
          </a:p>
          <a:p>
            <a:r>
              <a:rPr lang="en-US" sz="4400" b="1" dirty="0">
                <a:solidFill>
                  <a:schemeClr val="accent6"/>
                </a:solidFill>
                <a:effectLst>
                  <a:outerShdw blurRad="38100" dist="38100" dir="2700000" algn="tl">
                    <a:srgbClr val="000000">
                      <a:alpha val="43137"/>
                    </a:srgbClr>
                  </a:outerShdw>
                </a:effectLst>
              </a:rPr>
              <a:t>Sets, </a:t>
            </a:r>
            <a:r>
              <a:rPr lang="en-US" sz="4400" b="1" dirty="0">
                <a:solidFill>
                  <a:srgbClr val="C00000"/>
                </a:solidFill>
                <a:effectLst>
                  <a:outerShdw blurRad="38100" dist="38100" dir="2700000" algn="tl">
                    <a:srgbClr val="000000">
                      <a:alpha val="43137"/>
                    </a:srgbClr>
                  </a:outerShdw>
                </a:effectLst>
              </a:rPr>
              <a:t>Functions, Sequences, Sums, and Matrices</a:t>
            </a:r>
            <a:endParaRPr lang="en-US" sz="4000" b="1"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379562" y="3080650"/>
            <a:ext cx="11046482" cy="4216539"/>
          </a:xfrm>
          <a:prstGeom prst="rect">
            <a:avLst/>
          </a:prstGeom>
        </p:spPr>
        <p:txBody>
          <a:bodyPr wrap="square">
            <a:spAutoFit/>
          </a:bodyPr>
          <a:lstStyle/>
          <a:p>
            <a:pPr algn="just"/>
            <a:r>
              <a:rPr lang="en-US" sz="2800" dirty="0"/>
              <a:t>A </a:t>
            </a:r>
            <a:r>
              <a:rPr lang="en-US" sz="2800" b="1" dirty="0">
                <a:effectLst>
                  <a:outerShdw blurRad="38100" dist="38100" dir="2700000" algn="tl">
                    <a:srgbClr val="000000">
                      <a:alpha val="43137"/>
                    </a:srgbClr>
                  </a:outerShdw>
                </a:effectLst>
              </a:rPr>
              <a:t>set</a:t>
            </a:r>
            <a:r>
              <a:rPr lang="en-US" sz="2800" dirty="0"/>
              <a:t> is an unordered collection of distinct objects, called elements or members of the set. A set is said to contain its elements. We write a ∈ A to denote that a is an element of the set A. The notation a ∉ A denotes that a is not an element of the set A.</a:t>
            </a:r>
          </a:p>
          <a:p>
            <a:pPr algn="just"/>
            <a:endParaRPr lang="en-US" sz="2800" dirty="0"/>
          </a:p>
          <a:p>
            <a:pPr algn="just"/>
            <a:endParaRPr lang="en-US" sz="2800" dirty="0"/>
          </a:p>
          <a:p>
            <a:pPr algn="just"/>
            <a:endParaRPr lang="en-US" sz="2800" dirty="0"/>
          </a:p>
          <a:p>
            <a:pPr marL="342900" indent="-342900" algn="just">
              <a:buFont typeface="Arial" panose="020B0604020202020204" pitchFamily="34" charset="0"/>
              <a:buChar char="•"/>
            </a:pPr>
            <a:r>
              <a:rPr lang="en-US" sz="2400" dirty="0"/>
              <a:t>The set V of all vowels in the English alphabet can be written as V = {a, e, i, o, u}</a:t>
            </a:r>
          </a:p>
          <a:p>
            <a:pPr marL="342900" indent="-342900" algn="just">
              <a:buFont typeface="Arial" panose="020B0604020202020204" pitchFamily="34" charset="0"/>
              <a:buChar char="•"/>
            </a:pPr>
            <a:r>
              <a:rPr lang="en-US" sz="2400" dirty="0"/>
              <a:t>The set O of odd positive integers less than 10 can be expressed by O = {1, 3, 5, 7, 9}.</a:t>
            </a:r>
          </a:p>
          <a:p>
            <a:pPr marL="342900" indent="-342900" algn="just">
              <a:buFont typeface="Arial" panose="020B0604020202020204" pitchFamily="34" charset="0"/>
              <a:buChar char="•"/>
            </a:pPr>
            <a:r>
              <a:rPr lang="en-US" sz="2400" dirty="0"/>
              <a:t>The set of positive integers less than 100 can be denoted by {1, 2, 3, … , 99}</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702360" y="3000240"/>
              <a:ext cx="11180520" cy="4334400"/>
            </p14:xfrm>
          </p:contentPart>
        </mc:Choice>
        <mc:Fallback xmlns="">
          <p:pic>
            <p:nvPicPr>
              <p:cNvPr id="3" name="Ink 2"/>
              <p:cNvPicPr/>
              <p:nvPr/>
            </p:nvPicPr>
            <p:blipFill>
              <a:blip r:embed="rId5"/>
              <a:stretch>
                <a:fillRect/>
              </a:stretch>
            </p:blipFill>
            <p:spPr>
              <a:xfrm>
                <a:off x="693000" y="2990880"/>
                <a:ext cx="11199240" cy="4353120"/>
              </a:xfrm>
              <a:prstGeom prst="rect">
                <a:avLst/>
              </a:prstGeom>
            </p:spPr>
          </p:pic>
        </mc:Fallback>
      </mc:AlternateContent>
    </p:spTree>
    <p:extLst>
      <p:ext uri="{BB962C8B-B14F-4D97-AF65-F5344CB8AC3E}">
        <p14:creationId xmlns:p14="http://schemas.microsoft.com/office/powerpoint/2010/main" val="3180095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8" name="Rectangle 7"/>
          <p:cNvSpPr/>
          <p:nvPr/>
        </p:nvSpPr>
        <p:spPr>
          <a:xfrm>
            <a:off x="276045" y="567396"/>
            <a:ext cx="11609061" cy="8032968"/>
          </a:xfrm>
          <a:prstGeom prst="rect">
            <a:avLst/>
          </a:prstGeom>
        </p:spPr>
        <p:txBody>
          <a:bodyPr wrap="square">
            <a:spAutoFit/>
          </a:bodyPr>
          <a:lstStyle/>
          <a:p>
            <a:r>
              <a:rPr lang="en-US" sz="2400" b="1" dirty="0"/>
              <a:t>What is the </a:t>
            </a:r>
            <a:r>
              <a:rPr lang="en-US" sz="3200" b="1" dirty="0">
                <a:effectLst>
                  <a:outerShdw blurRad="38100" dist="38100" dir="2700000" algn="tl">
                    <a:srgbClr val="000000">
                      <a:alpha val="43137"/>
                    </a:srgbClr>
                  </a:outerShdw>
                </a:effectLst>
              </a:rPr>
              <a:t>power set </a:t>
            </a:r>
            <a:r>
              <a:rPr lang="en-US" sz="2400" b="1" dirty="0"/>
              <a:t>of the set {0, 1, 2}? </a:t>
            </a:r>
          </a:p>
          <a:p>
            <a:endParaRPr lang="en-US" sz="2400" b="1" dirty="0"/>
          </a:p>
          <a:p>
            <a:r>
              <a:rPr lang="en-US" sz="2400" dirty="0"/>
              <a:t>Solution: The power set ({0, 1, 2}) is the set of all subsets of {0, 1, 2}. </a:t>
            </a:r>
          </a:p>
          <a:p>
            <a:r>
              <a:rPr lang="en-US" sz="2400" dirty="0"/>
              <a:t>Hence, Examples ({0, 1, 2}) = {∅, {0}, {1}, {2}, {0, 1}, {0, 2}, {1, 2}, {0, 1, 2}}. </a:t>
            </a:r>
          </a:p>
          <a:p>
            <a:r>
              <a:rPr lang="en-US" sz="2400" dirty="0"/>
              <a:t>Note that the empty set and the set itself are members of this set of subsets</a:t>
            </a:r>
          </a:p>
          <a:p>
            <a:endParaRPr lang="en-US" sz="2400" b="1" dirty="0"/>
          </a:p>
          <a:p>
            <a:r>
              <a:rPr lang="en-US" sz="2800" b="1" dirty="0"/>
              <a:t>Cartesian product </a:t>
            </a:r>
            <a:r>
              <a:rPr lang="en-US" sz="2400" b="1" dirty="0"/>
              <a:t>of A = {1, 2} and B = {a, b, c}?</a:t>
            </a:r>
          </a:p>
          <a:p>
            <a:r>
              <a:rPr lang="en-US" sz="2400" dirty="0"/>
              <a:t> Solution: The Cartesian product A × B is;</a:t>
            </a:r>
          </a:p>
          <a:p>
            <a:r>
              <a:rPr lang="en-US" sz="2400" dirty="0"/>
              <a:t> A × B = {(1, a), (1, b), (1, c), (2, a), (2, b), (2, c)}.</a:t>
            </a:r>
          </a:p>
          <a:p>
            <a:endParaRPr lang="en-US" sz="2800" b="1" dirty="0">
              <a:effectLst>
                <a:outerShdw blurRad="38100" dist="38100" dir="2700000" algn="tl">
                  <a:srgbClr val="000000">
                    <a:alpha val="43137"/>
                  </a:srgbClr>
                </a:outerShdw>
              </a:effectLst>
            </a:endParaRPr>
          </a:p>
          <a:p>
            <a:endParaRPr lang="en-US" sz="2800" b="1" dirty="0">
              <a:effectLst>
                <a:outerShdw blurRad="38100" dist="38100" dir="2700000" algn="tl">
                  <a:srgbClr val="000000">
                    <a:alpha val="43137"/>
                  </a:srgbClr>
                </a:outerShdw>
              </a:effectLst>
            </a:endParaRPr>
          </a:p>
          <a:p>
            <a:r>
              <a:rPr lang="en-US" sz="2800" dirty="0"/>
              <a:t>The </a:t>
            </a:r>
            <a:r>
              <a:rPr lang="en-US" sz="3600" b="1" dirty="0">
                <a:effectLst>
                  <a:outerShdw blurRad="38100" dist="38100" dir="2700000" algn="tl">
                    <a:srgbClr val="000000">
                      <a:alpha val="43137"/>
                    </a:srgbClr>
                  </a:outerShdw>
                </a:effectLst>
              </a:rPr>
              <a:t>cardinality</a:t>
            </a:r>
            <a:r>
              <a:rPr lang="en-US" sz="2800" dirty="0"/>
              <a:t> of a finite set A, denoted by |A|, is the number of (distinct) elements of A. </a:t>
            </a:r>
          </a:p>
          <a:p>
            <a:r>
              <a:rPr lang="en-US" sz="2800" dirty="0"/>
              <a:t>Examples: 1. |ø| = 0 </a:t>
            </a:r>
          </a:p>
          <a:p>
            <a:r>
              <a:rPr lang="en-US" sz="2800" dirty="0"/>
              <a:t>2. Let S be the letters of the English alphabet. Then |S| = 26 </a:t>
            </a:r>
          </a:p>
          <a:p>
            <a:r>
              <a:rPr lang="en-US" sz="2800" dirty="0"/>
              <a:t>3. |{1,2,3}| = 3</a:t>
            </a:r>
          </a:p>
          <a:p>
            <a:r>
              <a:rPr lang="en-US" sz="2800" dirty="0"/>
              <a:t>4. |{ø}| = 1</a:t>
            </a:r>
          </a:p>
          <a:p>
            <a:r>
              <a:rPr lang="en-US" sz="2800" dirty="0"/>
              <a:t> 5. The set of integers is infinite.</a:t>
            </a:r>
          </a:p>
          <a:p>
            <a:endParaRPr lang="en-US" sz="2800" b="1" dirty="0">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4"/>
          <a:stretch>
            <a:fillRect/>
          </a:stretch>
        </p:blipFill>
        <p:spPr>
          <a:xfrm>
            <a:off x="1502805" y="4326705"/>
            <a:ext cx="5353050" cy="514350"/>
          </a:xfrm>
          <a:prstGeom prst="rect">
            <a:avLst/>
          </a:prstGeom>
        </p:spPr>
      </p:pic>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143160" y="4583880"/>
              <a:ext cx="360" cy="360"/>
            </p14:xfrm>
          </p:contentPart>
        </mc:Choice>
        <mc:Fallback xmlns="">
          <p:pic>
            <p:nvPicPr>
              <p:cNvPr id="3" name="Ink 2"/>
              <p:cNvPicPr/>
              <p:nvPr/>
            </p:nvPicPr>
            <p:blipFill>
              <a:blip r:embed="rId6"/>
              <a:stretch>
                <a:fillRect/>
              </a:stretch>
            </p:blipFill>
            <p:spPr>
              <a:xfrm>
                <a:off x="3133800" y="4574520"/>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250200" y="23760"/>
              <a:ext cx="10120680" cy="7787160"/>
            </p14:xfrm>
          </p:contentPart>
        </mc:Choice>
        <mc:Fallback xmlns="">
          <p:pic>
            <p:nvPicPr>
              <p:cNvPr id="4" name="Ink 3"/>
              <p:cNvPicPr/>
              <p:nvPr/>
            </p:nvPicPr>
            <p:blipFill>
              <a:blip r:embed="rId8"/>
              <a:stretch>
                <a:fillRect/>
              </a:stretch>
            </p:blipFill>
            <p:spPr>
              <a:xfrm>
                <a:off x="240840" y="14400"/>
                <a:ext cx="10139400" cy="7805880"/>
              </a:xfrm>
              <a:prstGeom prst="rect">
                <a:avLst/>
              </a:prstGeom>
            </p:spPr>
          </p:pic>
        </mc:Fallback>
      </mc:AlternateContent>
    </p:spTree>
    <p:extLst>
      <p:ext uri="{BB962C8B-B14F-4D97-AF65-F5344CB8AC3E}">
        <p14:creationId xmlns:p14="http://schemas.microsoft.com/office/powerpoint/2010/main" val="58922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9" name="Rectangle 8"/>
          <p:cNvSpPr/>
          <p:nvPr/>
        </p:nvSpPr>
        <p:spPr>
          <a:xfrm>
            <a:off x="1690355" y="0"/>
            <a:ext cx="8491940" cy="769441"/>
          </a:xfrm>
          <a:prstGeom prst="rect">
            <a:avLst/>
          </a:prstGeom>
        </p:spPr>
        <p:txBody>
          <a:bodyPr wrap="none">
            <a:spAutoFit/>
          </a:bodyPr>
          <a:lstStyle/>
          <a:p>
            <a:r>
              <a:rPr lang="en-US" sz="4400" b="1" dirty="0">
                <a:solidFill>
                  <a:schemeClr val="accent5"/>
                </a:solidFill>
                <a:effectLst>
                  <a:outerShdw blurRad="38100" dist="38100" dir="2700000" algn="tl">
                    <a:srgbClr val="000000">
                      <a:alpha val="43137"/>
                    </a:srgbClr>
                  </a:outerShdw>
                </a:effectLst>
              </a:rPr>
              <a:t>Using Set Notation with Quantifiers</a:t>
            </a:r>
          </a:p>
        </p:txBody>
      </p:sp>
      <p:pic>
        <p:nvPicPr>
          <p:cNvPr id="3" name="Picture 2"/>
          <p:cNvPicPr>
            <a:picLocks noChangeAspect="1"/>
          </p:cNvPicPr>
          <p:nvPr/>
        </p:nvPicPr>
        <p:blipFill rotWithShape="1">
          <a:blip r:embed="rId4"/>
          <a:srcRect b="11779"/>
          <a:stretch/>
        </p:blipFill>
        <p:spPr>
          <a:xfrm>
            <a:off x="4179330" y="5421554"/>
            <a:ext cx="6862943" cy="3488955"/>
          </a:xfrm>
          <a:prstGeom prst="rect">
            <a:avLst/>
          </a:prstGeom>
        </p:spPr>
      </p:pic>
      <p:sp>
        <p:nvSpPr>
          <p:cNvPr id="4" name="Rectangle 3"/>
          <p:cNvSpPr/>
          <p:nvPr/>
        </p:nvSpPr>
        <p:spPr>
          <a:xfrm>
            <a:off x="604652" y="6011869"/>
            <a:ext cx="3042436" cy="2308324"/>
          </a:xfrm>
          <a:prstGeom prst="rect">
            <a:avLst/>
          </a:prstGeom>
        </p:spPr>
        <p:txBody>
          <a:bodyPr wrap="none">
            <a:spAutoFit/>
          </a:bodyPr>
          <a:lstStyle/>
          <a:p>
            <a:pPr algn="ctr"/>
            <a:r>
              <a:rPr lang="en-US" sz="4800" b="1" dirty="0">
                <a:solidFill>
                  <a:schemeClr val="accent5"/>
                </a:solidFill>
                <a:effectLst>
                  <a:outerShdw blurRad="38100" dist="38100" dir="2700000" algn="tl">
                    <a:srgbClr val="000000">
                      <a:alpha val="43137"/>
                    </a:srgbClr>
                  </a:outerShdw>
                </a:effectLst>
              </a:rPr>
              <a:t>Truth Sets</a:t>
            </a:r>
          </a:p>
          <a:p>
            <a:pPr algn="ctr"/>
            <a:r>
              <a:rPr lang="en-US" sz="4800" b="1" dirty="0">
                <a:solidFill>
                  <a:schemeClr val="accent5"/>
                </a:solidFill>
                <a:effectLst>
                  <a:outerShdw blurRad="38100" dist="38100" dir="2700000" algn="tl">
                    <a:srgbClr val="000000">
                      <a:alpha val="43137"/>
                    </a:srgbClr>
                  </a:outerShdw>
                </a:effectLst>
              </a:rPr>
              <a:t> and </a:t>
            </a:r>
          </a:p>
          <a:p>
            <a:pPr algn="ctr"/>
            <a:r>
              <a:rPr lang="en-US" sz="4800" b="1" dirty="0">
                <a:solidFill>
                  <a:schemeClr val="accent5"/>
                </a:solidFill>
                <a:effectLst>
                  <a:outerShdw blurRad="38100" dist="38100" dir="2700000" algn="tl">
                    <a:srgbClr val="000000">
                      <a:alpha val="43137"/>
                    </a:srgbClr>
                  </a:outerShdw>
                </a:effectLst>
              </a:rPr>
              <a:t>Quantifiers</a:t>
            </a:r>
          </a:p>
        </p:txBody>
      </p:sp>
      <p:pic>
        <p:nvPicPr>
          <p:cNvPr id="6" name="Picture 5"/>
          <p:cNvPicPr>
            <a:picLocks noChangeAspect="1"/>
          </p:cNvPicPr>
          <p:nvPr/>
        </p:nvPicPr>
        <p:blipFill>
          <a:blip r:embed="rId5"/>
          <a:stretch>
            <a:fillRect/>
          </a:stretch>
        </p:blipFill>
        <p:spPr>
          <a:xfrm>
            <a:off x="298135" y="769913"/>
            <a:ext cx="11276380" cy="4651169"/>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50200" y="726120"/>
              <a:ext cx="11525400" cy="8156160"/>
            </p14:xfrm>
          </p:contentPart>
        </mc:Choice>
        <mc:Fallback xmlns="">
          <p:pic>
            <p:nvPicPr>
              <p:cNvPr id="2" name="Ink 1"/>
              <p:cNvPicPr/>
              <p:nvPr/>
            </p:nvPicPr>
            <p:blipFill>
              <a:blip r:embed="rId7"/>
              <a:stretch>
                <a:fillRect/>
              </a:stretch>
            </p:blipFill>
            <p:spPr>
              <a:xfrm>
                <a:off x="240840" y="716760"/>
                <a:ext cx="11544120" cy="8174880"/>
              </a:xfrm>
              <a:prstGeom prst="rect">
                <a:avLst/>
              </a:prstGeom>
            </p:spPr>
          </p:pic>
        </mc:Fallback>
      </mc:AlternateContent>
    </p:spTree>
    <p:extLst>
      <p:ext uri="{BB962C8B-B14F-4D97-AF65-F5344CB8AC3E}">
        <p14:creationId xmlns:p14="http://schemas.microsoft.com/office/powerpoint/2010/main" val="1800016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4533565" y="134368"/>
            <a:ext cx="3697231"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Venn Diagrams</a:t>
            </a:r>
          </a:p>
        </p:txBody>
      </p:sp>
      <p:sp>
        <p:nvSpPr>
          <p:cNvPr id="2" name="Rectangle 1"/>
          <p:cNvSpPr/>
          <p:nvPr/>
        </p:nvSpPr>
        <p:spPr>
          <a:xfrm>
            <a:off x="363557" y="903809"/>
            <a:ext cx="11512626" cy="2062103"/>
          </a:xfrm>
          <a:prstGeom prst="rect">
            <a:avLst/>
          </a:prstGeom>
        </p:spPr>
        <p:txBody>
          <a:bodyPr wrap="square">
            <a:spAutoFit/>
          </a:bodyPr>
          <a:lstStyle/>
          <a:p>
            <a:pPr algn="just"/>
            <a:r>
              <a:rPr lang="en-US" sz="3200" dirty="0"/>
              <a:t>If sets A and B are represented as regions in the plane, relationships between A and B can be represented by pictures, called Venn diagrams, that were introduced by the British mathematician John Venn in 1881.</a:t>
            </a:r>
          </a:p>
        </p:txBody>
      </p:sp>
      <p:pic>
        <p:nvPicPr>
          <p:cNvPr id="7" name="Picture 6"/>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t="13674"/>
          <a:stretch/>
        </p:blipFill>
        <p:spPr>
          <a:xfrm>
            <a:off x="969484" y="2973082"/>
            <a:ext cx="9937214" cy="2365958"/>
          </a:xfrm>
          <a:prstGeom prst="rect">
            <a:avLst/>
          </a:prstGeom>
        </p:spPr>
      </p:pic>
      <p:pic>
        <p:nvPicPr>
          <p:cNvPr id="3" name="Picture 2"/>
          <p:cNvPicPr>
            <a:picLocks noChangeAspect="1"/>
          </p:cNvPicPr>
          <p:nvPr/>
        </p:nvPicPr>
        <p:blipFill>
          <a:blip r:embed="rId6"/>
          <a:stretch>
            <a:fillRect/>
          </a:stretch>
        </p:blipFill>
        <p:spPr>
          <a:xfrm>
            <a:off x="2305752" y="5339040"/>
            <a:ext cx="7264678" cy="3048906"/>
          </a:xfrm>
          <a:prstGeom prst="rect">
            <a:avLst/>
          </a:prstGeom>
        </p:spPr>
      </p:pic>
      <p:sp>
        <p:nvSpPr>
          <p:cNvPr id="9" name="Rectangle 8"/>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8" name="Rectangle 7"/>
          <p:cNvSpPr/>
          <p:nvPr/>
        </p:nvSpPr>
        <p:spPr>
          <a:xfrm>
            <a:off x="363557" y="-20761"/>
            <a:ext cx="3423694"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Set Operation</a:t>
            </a:r>
          </a:p>
        </p:txBody>
      </p:sp>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33360" y="1845360"/>
              <a:ext cx="11442240" cy="6251400"/>
            </p14:xfrm>
          </p:contentPart>
        </mc:Choice>
        <mc:Fallback xmlns="">
          <p:pic>
            <p:nvPicPr>
              <p:cNvPr id="4" name="Ink 3"/>
              <p:cNvPicPr/>
              <p:nvPr/>
            </p:nvPicPr>
            <p:blipFill>
              <a:blip r:embed="rId8"/>
              <a:stretch>
                <a:fillRect/>
              </a:stretch>
            </p:blipFill>
            <p:spPr>
              <a:xfrm>
                <a:off x="324000" y="1836000"/>
                <a:ext cx="11460960" cy="6270120"/>
              </a:xfrm>
              <a:prstGeom prst="rect">
                <a:avLst/>
              </a:prstGeom>
            </p:spPr>
          </p:pic>
        </mc:Fallback>
      </mc:AlternateContent>
    </p:spTree>
    <p:extLst>
      <p:ext uri="{BB962C8B-B14F-4D97-AF65-F5344CB8AC3E}">
        <p14:creationId xmlns:p14="http://schemas.microsoft.com/office/powerpoint/2010/main" val="2236240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3779357" y="134368"/>
            <a:ext cx="3423694"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Set Operation</a:t>
            </a:r>
          </a:p>
        </p:txBody>
      </p:sp>
      <p:sp>
        <p:nvSpPr>
          <p:cNvPr id="2" name="Rectangle 1"/>
          <p:cNvSpPr/>
          <p:nvPr/>
        </p:nvSpPr>
        <p:spPr>
          <a:xfrm>
            <a:off x="116100" y="903809"/>
            <a:ext cx="11920251" cy="7417415"/>
          </a:xfrm>
          <a:prstGeom prst="rect">
            <a:avLst/>
          </a:prstGeom>
        </p:spPr>
        <p:txBody>
          <a:bodyPr wrap="square">
            <a:spAutoFit/>
          </a:bodyPr>
          <a:lstStyle/>
          <a:p>
            <a:pPr algn="just"/>
            <a:r>
              <a:rPr lang="en-US" sz="2400" b="1" dirty="0">
                <a:solidFill>
                  <a:srgbClr val="C00000"/>
                </a:solidFill>
              </a:rPr>
              <a:t>Union of Sets: </a:t>
            </a:r>
            <a:r>
              <a:rPr lang="en-US" sz="2000" dirty="0"/>
              <a:t>Union of Sets A and B is defined to be the set of all those elements which belong to A or B or both and is denoted by A∪B.</a:t>
            </a:r>
          </a:p>
          <a:p>
            <a:pPr algn="just"/>
            <a:r>
              <a:rPr lang="en-US" sz="2000" b="1" dirty="0"/>
              <a:t>A∪B = {x: x ∈ A or x ∈ B} </a:t>
            </a:r>
          </a:p>
          <a:p>
            <a:pPr algn="just"/>
            <a:r>
              <a:rPr lang="en-US" sz="2000" b="1" dirty="0"/>
              <a:t>Example: Let A = {1, 2, 3},       B= {3, 4, 5, 6}</a:t>
            </a:r>
          </a:p>
          <a:p>
            <a:pPr algn="just"/>
            <a:r>
              <a:rPr lang="en-US" sz="2000" b="1" dirty="0"/>
              <a:t>A∪B = {1, 2, 3, 4, 5, 6}.</a:t>
            </a:r>
          </a:p>
          <a:p>
            <a:pPr algn="just"/>
            <a:endParaRPr lang="en-US" sz="2000" dirty="0"/>
          </a:p>
          <a:p>
            <a:pPr algn="just"/>
            <a:endParaRPr lang="en-US" sz="2000" dirty="0"/>
          </a:p>
          <a:p>
            <a:pPr algn="just"/>
            <a:r>
              <a:rPr lang="en-US" sz="2000" b="1" dirty="0">
                <a:solidFill>
                  <a:schemeClr val="accent6"/>
                </a:solidFill>
              </a:rPr>
              <a:t>|A ∪ B|=|A|+|B|−|A ∩ B|</a:t>
            </a:r>
          </a:p>
          <a:p>
            <a:pPr algn="just"/>
            <a:r>
              <a:rPr lang="en-US" sz="2000" b="1" dirty="0">
                <a:solidFill>
                  <a:schemeClr val="accent6"/>
                </a:solidFill>
              </a:rPr>
              <a:t>Principle of inclusion–exclusion.</a:t>
            </a:r>
          </a:p>
          <a:p>
            <a:pPr algn="just"/>
            <a:endParaRPr lang="en-US" sz="2000" dirty="0"/>
          </a:p>
          <a:p>
            <a:pPr algn="just"/>
            <a:r>
              <a:rPr lang="en-US" sz="2400" b="1" dirty="0">
                <a:solidFill>
                  <a:srgbClr val="C00000"/>
                </a:solidFill>
              </a:rPr>
              <a:t>Intersection of Sets: </a:t>
            </a:r>
            <a:r>
              <a:rPr lang="en-US" sz="2000" dirty="0"/>
              <a:t>Intersection of two sets A and B is the set of all those elements which belong to both A and B and is denoted by A ∩ B.</a:t>
            </a:r>
          </a:p>
          <a:p>
            <a:pPr algn="just"/>
            <a:r>
              <a:rPr lang="en-US" sz="2000" b="1" dirty="0"/>
              <a:t>A ∩ B = {x: x ∈ A and x ∈ B}  </a:t>
            </a:r>
          </a:p>
          <a:p>
            <a:pPr algn="just"/>
            <a:r>
              <a:rPr lang="en-US" sz="2000" b="1" dirty="0"/>
              <a:t>Example: Let A = {11, 12, 13},       B = {13, 14, 15}</a:t>
            </a:r>
          </a:p>
          <a:p>
            <a:pPr algn="just"/>
            <a:r>
              <a:rPr lang="en-US" sz="2000" b="1" dirty="0"/>
              <a:t>A ∩ B = {13}.</a:t>
            </a:r>
          </a:p>
          <a:p>
            <a:pPr algn="just"/>
            <a:endParaRPr lang="en-US" sz="2000" dirty="0"/>
          </a:p>
          <a:p>
            <a:pPr algn="just"/>
            <a:endParaRPr lang="en-US" sz="2000" dirty="0"/>
          </a:p>
          <a:p>
            <a:pPr algn="just"/>
            <a:endParaRPr lang="en-US" sz="2400" b="1" dirty="0">
              <a:solidFill>
                <a:srgbClr val="C00000"/>
              </a:solidFill>
            </a:endParaRPr>
          </a:p>
          <a:p>
            <a:pPr algn="just"/>
            <a:r>
              <a:rPr lang="en-US" sz="2400" b="1" dirty="0">
                <a:solidFill>
                  <a:srgbClr val="C00000"/>
                </a:solidFill>
              </a:rPr>
              <a:t>Difference of Sets: </a:t>
            </a:r>
            <a:r>
              <a:rPr lang="en-US" sz="2000" dirty="0"/>
              <a:t>The difference of two sets A and B is a set of all those elements which belongs to A but do not belong to B and is denoted by A - B.</a:t>
            </a:r>
          </a:p>
          <a:p>
            <a:pPr algn="just"/>
            <a:r>
              <a:rPr lang="en-US" sz="2000" b="1" dirty="0"/>
              <a:t>A - B = {x: x ∈ A and x ∉ B}  </a:t>
            </a:r>
          </a:p>
          <a:p>
            <a:pPr algn="just"/>
            <a:r>
              <a:rPr lang="en-US" sz="2000" b="1" dirty="0"/>
              <a:t>Example: Let A = {1, 2, 3, 4} and B = {3, 4, 5, 6} </a:t>
            </a:r>
          </a:p>
          <a:p>
            <a:pPr algn="just"/>
            <a:r>
              <a:rPr lang="en-US" sz="2000" b="1" dirty="0"/>
              <a:t>then  A - B = {3, 4} and B - A = {5, 6}</a:t>
            </a:r>
          </a:p>
        </p:txBody>
      </p:sp>
      <p:pic>
        <p:nvPicPr>
          <p:cNvPr id="3" name="Picture 2"/>
          <p:cNvPicPr>
            <a:picLocks noChangeAspect="1"/>
          </p:cNvPicPr>
          <p:nvPr/>
        </p:nvPicPr>
        <p:blipFill>
          <a:blip r:embed="rId4"/>
          <a:stretch>
            <a:fillRect/>
          </a:stretch>
        </p:blipFill>
        <p:spPr>
          <a:xfrm>
            <a:off x="8540673" y="1510193"/>
            <a:ext cx="3130771" cy="2054312"/>
          </a:xfrm>
          <a:prstGeom prst="rect">
            <a:avLst/>
          </a:prstGeom>
        </p:spPr>
      </p:pic>
      <p:pic>
        <p:nvPicPr>
          <p:cNvPr id="8" name="Picture 7"/>
          <p:cNvPicPr>
            <a:picLocks noChangeAspect="1"/>
          </p:cNvPicPr>
          <p:nvPr/>
        </p:nvPicPr>
        <p:blipFill>
          <a:blip r:embed="rId5"/>
          <a:stretch>
            <a:fillRect/>
          </a:stretch>
        </p:blipFill>
        <p:spPr>
          <a:xfrm>
            <a:off x="7575940" y="4466731"/>
            <a:ext cx="2701112" cy="1791264"/>
          </a:xfrm>
          <a:prstGeom prst="rect">
            <a:avLst/>
          </a:prstGeom>
        </p:spPr>
      </p:pic>
      <p:pic>
        <p:nvPicPr>
          <p:cNvPr id="9" name="Picture 8"/>
          <p:cNvPicPr>
            <a:picLocks noChangeAspect="1"/>
          </p:cNvPicPr>
          <p:nvPr/>
        </p:nvPicPr>
        <p:blipFill rotWithShape="1">
          <a:blip r:embed="rId6"/>
          <a:srcRect r="5306"/>
          <a:stretch/>
        </p:blipFill>
        <p:spPr>
          <a:xfrm>
            <a:off x="6496279" y="6998408"/>
            <a:ext cx="5459562" cy="1666889"/>
          </a:xfrm>
          <a:prstGeom prst="rect">
            <a:avLst/>
          </a:prstGeom>
        </p:spPr>
      </p:pic>
      <p:pic>
        <p:nvPicPr>
          <p:cNvPr id="11" name="Picture 10"/>
          <p:cNvPicPr>
            <a:picLocks noChangeAspect="1"/>
          </p:cNvPicPr>
          <p:nvPr/>
        </p:nvPicPr>
        <p:blipFill>
          <a:blip r:embed="rId7"/>
          <a:stretch>
            <a:fillRect/>
          </a:stretch>
        </p:blipFill>
        <p:spPr>
          <a:xfrm>
            <a:off x="3603414" y="2359757"/>
            <a:ext cx="4937259" cy="751322"/>
          </a:xfrm>
          <a:prstGeom prst="rect">
            <a:avLst/>
          </a:prstGeom>
        </p:spPr>
      </p:pic>
      <p:pic>
        <p:nvPicPr>
          <p:cNvPr id="12" name="Picture 11"/>
          <p:cNvPicPr>
            <a:picLocks noChangeAspect="1"/>
          </p:cNvPicPr>
          <p:nvPr/>
        </p:nvPicPr>
        <p:blipFill>
          <a:blip r:embed="rId8"/>
          <a:stretch>
            <a:fillRect/>
          </a:stretch>
        </p:blipFill>
        <p:spPr>
          <a:xfrm>
            <a:off x="569216" y="5318350"/>
            <a:ext cx="4921988" cy="699146"/>
          </a:xfrm>
          <a:prstGeom prst="rect">
            <a:avLst/>
          </a:prstGeom>
        </p:spPr>
      </p:pic>
      <p:pic>
        <p:nvPicPr>
          <p:cNvPr id="13" name="Picture 12"/>
          <p:cNvPicPr>
            <a:picLocks noChangeAspect="1"/>
          </p:cNvPicPr>
          <p:nvPr/>
        </p:nvPicPr>
        <p:blipFill>
          <a:blip r:embed="rId9"/>
          <a:stretch>
            <a:fillRect/>
          </a:stretch>
        </p:blipFill>
        <p:spPr>
          <a:xfrm>
            <a:off x="260743" y="8347892"/>
            <a:ext cx="4496114" cy="573972"/>
          </a:xfrm>
          <a:prstGeom prst="rect">
            <a:avLst/>
          </a:prstGeom>
        </p:spPr>
      </p:pic>
      <p:pic>
        <p:nvPicPr>
          <p:cNvPr id="14" name="Picture 13"/>
          <p:cNvPicPr>
            <a:picLocks noChangeAspect="1"/>
          </p:cNvPicPr>
          <p:nvPr/>
        </p:nvPicPr>
        <p:blipFill>
          <a:blip r:embed="rId10"/>
          <a:stretch>
            <a:fillRect/>
          </a:stretch>
        </p:blipFill>
        <p:spPr>
          <a:xfrm>
            <a:off x="7821451" y="8542635"/>
            <a:ext cx="2210090" cy="548030"/>
          </a:xfrm>
          <a:prstGeom prst="rect">
            <a:avLst/>
          </a:prstGeom>
        </p:spPr>
      </p:pic>
      <mc:AlternateContent xmlns:mc="http://schemas.openxmlformats.org/markup-compatibility/2006" xmlns:p14="http://schemas.microsoft.com/office/powerpoint/2010/main">
        <mc:Choice Requires="p14">
          <p:contentPart p14:bwMode="auto" r:id="rId11">
            <p14:nvContentPartPr>
              <p14:cNvPr id="4" name="Ink 3"/>
              <p14:cNvContentPartPr/>
              <p14:nvPr/>
            </p14:nvContentPartPr>
            <p14:xfrm>
              <a:off x="59400" y="178560"/>
              <a:ext cx="11930400" cy="8430120"/>
            </p14:xfrm>
          </p:contentPart>
        </mc:Choice>
        <mc:Fallback xmlns="">
          <p:pic>
            <p:nvPicPr>
              <p:cNvPr id="4" name="Ink 3"/>
              <p:cNvPicPr/>
              <p:nvPr/>
            </p:nvPicPr>
            <p:blipFill>
              <a:blip r:embed="rId12"/>
              <a:stretch>
                <a:fillRect/>
              </a:stretch>
            </p:blipFill>
            <p:spPr>
              <a:xfrm>
                <a:off x="50040" y="169200"/>
                <a:ext cx="11949120" cy="8448840"/>
              </a:xfrm>
              <a:prstGeom prst="rect">
                <a:avLst/>
              </a:prstGeom>
            </p:spPr>
          </p:pic>
        </mc:Fallback>
      </mc:AlternateContent>
    </p:spTree>
    <p:extLst>
      <p:ext uri="{BB962C8B-B14F-4D97-AF65-F5344CB8AC3E}">
        <p14:creationId xmlns:p14="http://schemas.microsoft.com/office/powerpoint/2010/main" val="699256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3779357" y="134368"/>
            <a:ext cx="3423694"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Set Operation</a:t>
            </a:r>
          </a:p>
        </p:txBody>
      </p:sp>
      <p:sp>
        <p:nvSpPr>
          <p:cNvPr id="2" name="Rectangle 1"/>
          <p:cNvSpPr/>
          <p:nvPr/>
        </p:nvSpPr>
        <p:spPr>
          <a:xfrm>
            <a:off x="392935" y="1124146"/>
            <a:ext cx="11329012" cy="6617196"/>
          </a:xfrm>
          <a:prstGeom prst="rect">
            <a:avLst/>
          </a:prstGeom>
        </p:spPr>
        <p:txBody>
          <a:bodyPr wrap="square">
            <a:spAutoFit/>
          </a:bodyPr>
          <a:lstStyle/>
          <a:p>
            <a:pPr algn="just"/>
            <a:r>
              <a:rPr lang="en-US" sz="2800" b="1" dirty="0">
                <a:solidFill>
                  <a:srgbClr val="C00000"/>
                </a:solidFill>
              </a:rPr>
              <a:t>Complement of a Set</a:t>
            </a:r>
            <a:r>
              <a:rPr lang="en-US" sz="2400" dirty="0"/>
              <a:t>: The Complement of a Set A is a set of all those elements of the universal set which do not belong to A and is denoted by Ac.</a:t>
            </a:r>
          </a:p>
          <a:p>
            <a:pPr algn="just"/>
            <a:endParaRPr lang="en-US" sz="2400" dirty="0"/>
          </a:p>
          <a:p>
            <a:pPr algn="just"/>
            <a:r>
              <a:rPr lang="en-US" sz="2400" dirty="0"/>
              <a:t>Ac = U - A = {x: x ∈ U and x ∉ A} = {x: x ∉ A}</a:t>
            </a:r>
          </a:p>
          <a:p>
            <a:pPr algn="just"/>
            <a:r>
              <a:rPr lang="en-US" sz="2400" dirty="0"/>
              <a:t>Example: Let U is the set of all natural numbers.</a:t>
            </a:r>
          </a:p>
          <a:p>
            <a:pPr algn="just"/>
            <a:r>
              <a:rPr lang="en-US" sz="2400" dirty="0"/>
              <a:t>A = {1, 2, 3}</a:t>
            </a:r>
          </a:p>
          <a:p>
            <a:pPr algn="just"/>
            <a:r>
              <a:rPr lang="en-US" sz="2400" dirty="0"/>
              <a:t>Ac = {all natural numbers except 1, 2, and 3}.</a:t>
            </a:r>
          </a:p>
          <a:p>
            <a:pPr algn="just"/>
            <a:endParaRPr lang="en-US" sz="2800" b="1" dirty="0">
              <a:solidFill>
                <a:srgbClr val="C00000"/>
              </a:solidFill>
              <a:effectLst>
                <a:outerShdw blurRad="38100" dist="38100" dir="2700000" algn="tl">
                  <a:srgbClr val="000000">
                    <a:alpha val="43137"/>
                  </a:srgbClr>
                </a:outerShdw>
              </a:effectLst>
            </a:endParaRPr>
          </a:p>
          <a:p>
            <a:pPr algn="just"/>
            <a:endParaRPr lang="en-US" sz="2800" b="1" dirty="0">
              <a:solidFill>
                <a:srgbClr val="C00000"/>
              </a:solidFill>
              <a:effectLst>
                <a:outerShdw blurRad="38100" dist="38100" dir="2700000" algn="tl">
                  <a:srgbClr val="000000">
                    <a:alpha val="43137"/>
                  </a:srgbClr>
                </a:outerShdw>
              </a:effectLst>
            </a:endParaRPr>
          </a:p>
          <a:p>
            <a:pPr algn="just"/>
            <a:r>
              <a:rPr lang="en-US" sz="2800" b="1" dirty="0">
                <a:solidFill>
                  <a:srgbClr val="C00000"/>
                </a:solidFill>
                <a:effectLst>
                  <a:outerShdw blurRad="38100" dist="38100" dir="2700000" algn="tl">
                    <a:srgbClr val="000000">
                      <a:alpha val="43137"/>
                    </a:srgbClr>
                  </a:outerShdw>
                </a:effectLst>
              </a:rPr>
              <a:t>Symmetric Difference of Sets: </a:t>
            </a:r>
            <a:r>
              <a:rPr lang="en-US" sz="2400" dirty="0"/>
              <a:t>The symmetric difference of two sets A and B is the set containing all the elements that are in A or B but not in both and is denoted by A ⨁ B i.e.</a:t>
            </a:r>
          </a:p>
          <a:p>
            <a:pPr algn="just"/>
            <a:endParaRPr lang="en-US" sz="2400" dirty="0"/>
          </a:p>
          <a:p>
            <a:pPr algn="just"/>
            <a:r>
              <a:rPr lang="en-US" sz="2400" dirty="0"/>
              <a:t>A ⨁ B = (A ∪ B) - (A ∩ B)  </a:t>
            </a:r>
          </a:p>
          <a:p>
            <a:pPr algn="just"/>
            <a:r>
              <a:rPr lang="en-US" sz="2400" dirty="0"/>
              <a:t>Example: Let A = {a, b, c, d}</a:t>
            </a:r>
          </a:p>
          <a:p>
            <a:pPr algn="just"/>
            <a:r>
              <a:rPr lang="en-US" sz="2400" dirty="0"/>
              <a:t>B = {a, b, l, m}</a:t>
            </a:r>
          </a:p>
          <a:p>
            <a:pPr algn="just"/>
            <a:r>
              <a:rPr lang="en-US" sz="2400" dirty="0"/>
              <a:t>A ⨁ B = {c, d, l, m}</a:t>
            </a:r>
          </a:p>
        </p:txBody>
      </p:sp>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4" name="Picture 3"/>
          <p:cNvPicPr>
            <a:picLocks noChangeAspect="1"/>
          </p:cNvPicPr>
          <p:nvPr/>
        </p:nvPicPr>
        <p:blipFill>
          <a:blip r:embed="rId4"/>
          <a:stretch>
            <a:fillRect/>
          </a:stretch>
        </p:blipFill>
        <p:spPr>
          <a:xfrm>
            <a:off x="8662758" y="1616975"/>
            <a:ext cx="2600325" cy="2600325"/>
          </a:xfrm>
          <a:prstGeom prst="rect">
            <a:avLst/>
          </a:prstGeom>
        </p:spPr>
      </p:pic>
      <p:pic>
        <p:nvPicPr>
          <p:cNvPr id="7" name="Picture 6"/>
          <p:cNvPicPr>
            <a:picLocks noChangeAspect="1"/>
          </p:cNvPicPr>
          <p:nvPr/>
        </p:nvPicPr>
        <p:blipFill>
          <a:blip r:embed="rId5"/>
          <a:stretch>
            <a:fillRect/>
          </a:stretch>
        </p:blipFill>
        <p:spPr>
          <a:xfrm>
            <a:off x="7628524" y="5420610"/>
            <a:ext cx="3634559" cy="1959413"/>
          </a:xfrm>
          <a:prstGeom prst="rect">
            <a:avLst/>
          </a:prstGeom>
        </p:spPr>
      </p:pic>
      <p:pic>
        <p:nvPicPr>
          <p:cNvPr id="11" name="Picture 10"/>
          <p:cNvPicPr>
            <a:picLocks noChangeAspect="1"/>
          </p:cNvPicPr>
          <p:nvPr/>
        </p:nvPicPr>
        <p:blipFill>
          <a:blip r:embed="rId6"/>
          <a:stretch>
            <a:fillRect/>
          </a:stretch>
        </p:blipFill>
        <p:spPr>
          <a:xfrm>
            <a:off x="2569648" y="3862360"/>
            <a:ext cx="3969795" cy="793959"/>
          </a:xfrm>
          <a:prstGeom prst="rect">
            <a:avLst/>
          </a:prstGeom>
        </p:spPr>
      </p:pic>
      <p:pic>
        <p:nvPicPr>
          <p:cNvPr id="13" name="Picture 12"/>
          <p:cNvPicPr>
            <a:picLocks noChangeAspect="1"/>
          </p:cNvPicPr>
          <p:nvPr/>
        </p:nvPicPr>
        <p:blipFill>
          <a:blip r:embed="rId7"/>
          <a:stretch>
            <a:fillRect/>
          </a:stretch>
        </p:blipFill>
        <p:spPr>
          <a:xfrm>
            <a:off x="2889804" y="7394533"/>
            <a:ext cx="5553075" cy="828675"/>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321480" y="392760"/>
              <a:ext cx="11537640" cy="7418160"/>
            </p14:xfrm>
          </p:contentPart>
        </mc:Choice>
        <mc:Fallback xmlns="">
          <p:pic>
            <p:nvPicPr>
              <p:cNvPr id="3" name="Ink 2"/>
              <p:cNvPicPr/>
              <p:nvPr/>
            </p:nvPicPr>
            <p:blipFill>
              <a:blip r:embed="rId9"/>
              <a:stretch>
                <a:fillRect/>
              </a:stretch>
            </p:blipFill>
            <p:spPr>
              <a:xfrm>
                <a:off x="312120" y="383400"/>
                <a:ext cx="11556360" cy="7436880"/>
              </a:xfrm>
              <a:prstGeom prst="rect">
                <a:avLst/>
              </a:prstGeom>
            </p:spPr>
          </p:pic>
        </mc:Fallback>
      </mc:AlternateContent>
    </p:spTree>
    <p:extLst>
      <p:ext uri="{BB962C8B-B14F-4D97-AF65-F5344CB8AC3E}">
        <p14:creationId xmlns:p14="http://schemas.microsoft.com/office/powerpoint/2010/main" val="54754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288063" y="-12181"/>
            <a:ext cx="3392788"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Set Identities </a:t>
            </a:r>
          </a:p>
        </p:txBody>
      </p:sp>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3" name="Picture 2"/>
          <p:cNvPicPr>
            <a:picLocks noChangeAspect="1"/>
          </p:cNvPicPr>
          <p:nvPr/>
        </p:nvPicPr>
        <p:blipFill>
          <a:blip r:embed="rId4"/>
          <a:stretch>
            <a:fillRect/>
          </a:stretch>
        </p:blipFill>
        <p:spPr>
          <a:xfrm>
            <a:off x="3089658" y="815247"/>
            <a:ext cx="5657735" cy="7504231"/>
          </a:xfrm>
          <a:prstGeom prst="rect">
            <a:avLst/>
          </a:prstGeom>
        </p:spPr>
      </p:pic>
      <p:sp>
        <p:nvSpPr>
          <p:cNvPr id="2" name="Rectangle 1"/>
          <p:cNvSpPr/>
          <p:nvPr/>
        </p:nvSpPr>
        <p:spPr>
          <a:xfrm>
            <a:off x="5277207" y="146307"/>
            <a:ext cx="6607899" cy="584775"/>
          </a:xfrm>
          <a:prstGeom prst="rect">
            <a:avLst/>
          </a:prstGeom>
        </p:spPr>
        <p:txBody>
          <a:bodyPr wrap="none">
            <a:spAutoFit/>
          </a:bodyPr>
          <a:lstStyle/>
          <a:p>
            <a:r>
              <a:rPr lang="en-US" sz="3200" b="1" dirty="0">
                <a:effectLst>
                  <a:outerShdw blurRad="38100" dist="38100" dir="2700000" algn="tl">
                    <a:srgbClr val="000000">
                      <a:alpha val="43137"/>
                    </a:srgbClr>
                  </a:outerShdw>
                </a:effectLst>
              </a:rPr>
              <a:t>Generalized Unions and Intersections </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560040" y="976320"/>
              <a:ext cx="4774680" cy="7179840"/>
            </p14:xfrm>
          </p:contentPart>
        </mc:Choice>
        <mc:Fallback xmlns="">
          <p:pic>
            <p:nvPicPr>
              <p:cNvPr id="4" name="Ink 3"/>
              <p:cNvPicPr/>
              <p:nvPr/>
            </p:nvPicPr>
            <p:blipFill>
              <a:blip r:embed="rId6"/>
              <a:stretch>
                <a:fillRect/>
              </a:stretch>
            </p:blipFill>
            <p:spPr>
              <a:xfrm>
                <a:off x="3550680" y="966960"/>
                <a:ext cx="4793400" cy="7198560"/>
              </a:xfrm>
              <a:prstGeom prst="rect">
                <a:avLst/>
              </a:prstGeom>
            </p:spPr>
          </p:pic>
        </mc:Fallback>
      </mc:AlternateContent>
    </p:spTree>
    <p:extLst>
      <p:ext uri="{BB962C8B-B14F-4D97-AF65-F5344CB8AC3E}">
        <p14:creationId xmlns:p14="http://schemas.microsoft.com/office/powerpoint/2010/main" val="3968880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2875974" y="123352"/>
            <a:ext cx="6260304"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Methods of identity Proof</a:t>
            </a:r>
          </a:p>
        </p:txBody>
      </p:sp>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879256" y="892793"/>
            <a:ext cx="9957824" cy="1938992"/>
          </a:xfrm>
          <a:prstGeom prst="rect">
            <a:avLst/>
          </a:prstGeom>
        </p:spPr>
        <p:txBody>
          <a:bodyPr wrap="square">
            <a:spAutoFit/>
          </a:bodyPr>
          <a:lstStyle/>
          <a:p>
            <a:r>
              <a:rPr lang="en-US" sz="2400" dirty="0"/>
              <a:t>1.  Prove that each set (side of the identity) is a subset of the other. </a:t>
            </a:r>
          </a:p>
          <a:p>
            <a:r>
              <a:rPr lang="en-US" sz="2400" dirty="0"/>
              <a:t>2.  Use set builder notation and propositional logic. </a:t>
            </a:r>
          </a:p>
          <a:p>
            <a:r>
              <a:rPr lang="en-US" sz="2400" dirty="0"/>
              <a:t>3.  Membership Tables: Verify that elements in the same combination of sets always either belong or do not belong to the same side of the identity. Use 1 to indicate it is in the set and a 0 to indicate that it is not.</a:t>
            </a:r>
          </a:p>
        </p:txBody>
      </p:sp>
      <p:sp>
        <p:nvSpPr>
          <p:cNvPr id="4" name="Rectangle 3"/>
          <p:cNvSpPr/>
          <p:nvPr/>
        </p:nvSpPr>
        <p:spPr>
          <a:xfrm>
            <a:off x="3457202" y="2954895"/>
            <a:ext cx="4574095" cy="646331"/>
          </a:xfrm>
          <a:prstGeom prst="rect">
            <a:avLst/>
          </a:prstGeom>
        </p:spPr>
        <p:txBody>
          <a:bodyPr wrap="square">
            <a:spAutoFit/>
          </a:bodyPr>
          <a:lstStyle/>
          <a:p>
            <a:r>
              <a:rPr lang="en-US" sz="3600" b="1" dirty="0">
                <a:effectLst>
                  <a:outerShdw blurRad="38100" dist="38100" dir="2700000" algn="tl">
                    <a:srgbClr val="000000">
                      <a:alpha val="43137"/>
                    </a:srgbClr>
                  </a:outerShdw>
                </a:effectLst>
              </a:rPr>
              <a:t>Proving Set Identities </a:t>
            </a: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856405" y="3747779"/>
            <a:ext cx="8847610" cy="4524093"/>
          </a:xfrm>
          <a:prstGeom prst="rect">
            <a:avLst/>
          </a:prstGeom>
        </p:spPr>
      </p:pic>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857160" y="774000"/>
              <a:ext cx="9989640" cy="7251120"/>
            </p14:xfrm>
          </p:contentPart>
        </mc:Choice>
        <mc:Fallback xmlns="">
          <p:pic>
            <p:nvPicPr>
              <p:cNvPr id="7" name="Ink 6"/>
              <p:cNvPicPr/>
              <p:nvPr/>
            </p:nvPicPr>
            <p:blipFill>
              <a:blip r:embed="rId7"/>
              <a:stretch>
                <a:fillRect/>
              </a:stretch>
            </p:blipFill>
            <p:spPr>
              <a:xfrm>
                <a:off x="847800" y="764640"/>
                <a:ext cx="10008360" cy="7269840"/>
              </a:xfrm>
              <a:prstGeom prst="rect">
                <a:avLst/>
              </a:prstGeom>
            </p:spPr>
          </p:pic>
        </mc:Fallback>
      </mc:AlternateContent>
    </p:spTree>
    <p:extLst>
      <p:ext uri="{BB962C8B-B14F-4D97-AF65-F5344CB8AC3E}">
        <p14:creationId xmlns:p14="http://schemas.microsoft.com/office/powerpoint/2010/main" val="3462540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9" name="Rectangle 8"/>
          <p:cNvSpPr/>
          <p:nvPr/>
        </p:nvSpPr>
        <p:spPr>
          <a:xfrm>
            <a:off x="3018047" y="265541"/>
            <a:ext cx="5728299" cy="584775"/>
          </a:xfrm>
          <a:prstGeom prst="rect">
            <a:avLst/>
          </a:prstGeom>
        </p:spPr>
        <p:txBody>
          <a:bodyPr wrap="none">
            <a:spAutoFit/>
          </a:bodyPr>
          <a:lstStyle/>
          <a:p>
            <a:r>
              <a:rPr lang="en-US" sz="3200" b="1" dirty="0"/>
              <a:t>Proof of Second De Morgan Law </a:t>
            </a:r>
          </a:p>
        </p:txBody>
      </p:sp>
      <p:pic>
        <p:nvPicPr>
          <p:cNvPr id="4" name="Picture 3"/>
          <p:cNvPicPr>
            <a:picLocks noChangeAspect="1"/>
          </p:cNvPicPr>
          <p:nvPr/>
        </p:nvPicPr>
        <p:blipFill>
          <a:blip r:embed="rId4"/>
          <a:stretch>
            <a:fillRect/>
          </a:stretch>
        </p:blipFill>
        <p:spPr>
          <a:xfrm>
            <a:off x="1500460" y="4505899"/>
            <a:ext cx="8415694" cy="3765973"/>
          </a:xfrm>
          <a:prstGeom prst="rect">
            <a:avLst/>
          </a:prstGeom>
        </p:spPr>
      </p:pic>
      <p:pic>
        <p:nvPicPr>
          <p:cNvPr id="8" name="Picture 7"/>
          <p:cNvPicPr>
            <a:picLocks noChangeAspect="1"/>
          </p:cNvPicPr>
          <p:nvPr/>
        </p:nvPicPr>
        <p:blipFill>
          <a:blip r:embed="rId5"/>
          <a:stretch>
            <a:fillRect/>
          </a:stretch>
        </p:blipFill>
        <p:spPr>
          <a:xfrm>
            <a:off x="1380248" y="952163"/>
            <a:ext cx="8656117" cy="3624482"/>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797840" y="892800"/>
              <a:ext cx="8644320" cy="7215840"/>
            </p14:xfrm>
          </p:contentPart>
        </mc:Choice>
        <mc:Fallback xmlns="">
          <p:pic>
            <p:nvPicPr>
              <p:cNvPr id="2" name="Ink 1"/>
              <p:cNvPicPr/>
              <p:nvPr/>
            </p:nvPicPr>
            <p:blipFill>
              <a:blip r:embed="rId7"/>
              <a:stretch>
                <a:fillRect/>
              </a:stretch>
            </p:blipFill>
            <p:spPr>
              <a:xfrm>
                <a:off x="1788480" y="883440"/>
                <a:ext cx="8663040" cy="7234560"/>
              </a:xfrm>
              <a:prstGeom prst="rect">
                <a:avLst/>
              </a:prstGeom>
            </p:spPr>
          </p:pic>
        </mc:Fallback>
      </mc:AlternateContent>
    </p:spTree>
    <p:extLst>
      <p:ext uri="{BB962C8B-B14F-4D97-AF65-F5344CB8AC3E}">
        <p14:creationId xmlns:p14="http://schemas.microsoft.com/office/powerpoint/2010/main" val="2867207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9" name="Rectangle 8"/>
          <p:cNvSpPr/>
          <p:nvPr/>
        </p:nvSpPr>
        <p:spPr>
          <a:xfrm>
            <a:off x="1844730" y="374145"/>
            <a:ext cx="8837099" cy="646331"/>
          </a:xfrm>
          <a:prstGeom prst="rect">
            <a:avLst/>
          </a:prstGeom>
        </p:spPr>
        <p:txBody>
          <a:bodyPr wrap="none">
            <a:spAutoFit/>
          </a:bodyPr>
          <a:lstStyle/>
          <a:p>
            <a:r>
              <a:rPr lang="en-US" sz="3600" b="1" dirty="0"/>
              <a:t>Set-Builder Notation: Second De Morgan Law</a:t>
            </a:r>
          </a:p>
        </p:txBody>
      </p:sp>
      <p:pic>
        <p:nvPicPr>
          <p:cNvPr id="4" name="Picture 3"/>
          <p:cNvPicPr>
            <a:picLocks noChangeAspect="1"/>
          </p:cNvPicPr>
          <p:nvPr/>
        </p:nvPicPr>
        <p:blipFill>
          <a:blip r:embed="rId4"/>
          <a:stretch>
            <a:fillRect/>
          </a:stretch>
        </p:blipFill>
        <p:spPr>
          <a:xfrm>
            <a:off x="1327695" y="1766085"/>
            <a:ext cx="10108971" cy="397295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511920" y="1059480"/>
              <a:ext cx="6465600" cy="4512960"/>
            </p14:xfrm>
          </p:contentPart>
        </mc:Choice>
        <mc:Fallback xmlns="">
          <p:pic>
            <p:nvPicPr>
              <p:cNvPr id="2" name="Ink 1"/>
              <p:cNvPicPr/>
              <p:nvPr/>
            </p:nvPicPr>
            <p:blipFill>
              <a:blip r:embed="rId6"/>
              <a:stretch>
                <a:fillRect/>
              </a:stretch>
            </p:blipFill>
            <p:spPr>
              <a:xfrm>
                <a:off x="502560" y="1050120"/>
                <a:ext cx="6484320" cy="4531680"/>
              </a:xfrm>
              <a:prstGeom prst="rect">
                <a:avLst/>
              </a:prstGeom>
            </p:spPr>
          </p:pic>
        </mc:Fallback>
      </mc:AlternateContent>
    </p:spTree>
    <p:extLst>
      <p:ext uri="{BB962C8B-B14F-4D97-AF65-F5344CB8AC3E}">
        <p14:creationId xmlns:p14="http://schemas.microsoft.com/office/powerpoint/2010/main" val="481852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647870" y="1040736"/>
            <a:ext cx="11235104" cy="523220"/>
          </a:xfrm>
          <a:prstGeom prst="rect">
            <a:avLst/>
          </a:prstGeom>
        </p:spPr>
        <p:txBody>
          <a:bodyPr wrap="square">
            <a:spAutoFit/>
          </a:bodyPr>
          <a:lstStyle/>
          <a:p>
            <a:r>
              <a:rPr lang="en-US" sz="2800" b="1" dirty="0"/>
              <a:t>Use a membership table to show that A ∩ (B ∪ C) = (A ∩ B) ∪ (A ∩ C).</a:t>
            </a:r>
          </a:p>
        </p:txBody>
      </p:sp>
      <p:pic>
        <p:nvPicPr>
          <p:cNvPr id="4" name="Picture 3"/>
          <p:cNvPicPr>
            <a:picLocks noChangeAspect="1"/>
          </p:cNvPicPr>
          <p:nvPr/>
        </p:nvPicPr>
        <p:blipFill>
          <a:blip r:embed="rId4"/>
          <a:stretch>
            <a:fillRect/>
          </a:stretch>
        </p:blipFill>
        <p:spPr>
          <a:xfrm>
            <a:off x="808014" y="2544898"/>
            <a:ext cx="10914816" cy="428831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071720" y="619200"/>
              <a:ext cx="10263240" cy="5667480"/>
            </p14:xfrm>
          </p:contentPart>
        </mc:Choice>
        <mc:Fallback xmlns="">
          <p:pic>
            <p:nvPicPr>
              <p:cNvPr id="3" name="Ink 2"/>
              <p:cNvPicPr/>
              <p:nvPr/>
            </p:nvPicPr>
            <p:blipFill>
              <a:blip r:embed="rId6"/>
              <a:stretch>
                <a:fillRect/>
              </a:stretch>
            </p:blipFill>
            <p:spPr>
              <a:xfrm>
                <a:off x="1062360" y="609840"/>
                <a:ext cx="10281960" cy="5686200"/>
              </a:xfrm>
              <a:prstGeom prst="rect">
                <a:avLst/>
              </a:prstGeom>
            </p:spPr>
          </p:pic>
        </mc:Fallback>
      </mc:AlternateContent>
    </p:spTree>
    <p:extLst>
      <p:ext uri="{BB962C8B-B14F-4D97-AF65-F5344CB8AC3E}">
        <p14:creationId xmlns:p14="http://schemas.microsoft.com/office/powerpoint/2010/main" val="2170133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379562" y="0"/>
            <a:ext cx="11812437" cy="1446550"/>
          </a:xfrm>
          <a:prstGeom prst="rect">
            <a:avLst/>
          </a:prstGeom>
        </p:spPr>
        <p:txBody>
          <a:bodyPr wrap="square">
            <a:spAutoFit/>
          </a:bodyPr>
          <a:lstStyle/>
          <a:p>
            <a:r>
              <a:rPr lang="en-US" sz="4400" b="1" dirty="0">
                <a:effectLst>
                  <a:outerShdw blurRad="38100" dist="38100" dir="2700000" algn="tl">
                    <a:srgbClr val="000000">
                      <a:alpha val="43137"/>
                    </a:srgbClr>
                  </a:outerShdw>
                </a:effectLst>
              </a:rPr>
              <a:t>Chapter # 02, </a:t>
            </a:r>
            <a:r>
              <a:rPr lang="en-US" sz="4400" b="1" dirty="0">
                <a:solidFill>
                  <a:schemeClr val="accent5"/>
                </a:solidFill>
                <a:effectLst>
                  <a:outerShdw blurRad="38100" dist="38100" dir="2700000" algn="tl">
                    <a:srgbClr val="000000">
                      <a:alpha val="43137"/>
                    </a:srgbClr>
                  </a:outerShdw>
                </a:effectLst>
              </a:rPr>
              <a:t>Basic Structures: </a:t>
            </a:r>
          </a:p>
          <a:p>
            <a:r>
              <a:rPr lang="en-US" sz="4400" b="1" dirty="0">
                <a:solidFill>
                  <a:srgbClr val="C00000"/>
                </a:solidFill>
                <a:effectLst>
                  <a:outerShdw blurRad="38100" dist="38100" dir="2700000" algn="tl">
                    <a:srgbClr val="000000">
                      <a:alpha val="43137"/>
                    </a:srgbClr>
                  </a:outerShdw>
                </a:effectLst>
              </a:rPr>
              <a:t>Sets, Functions, Sequences, Sums, and Matrices</a:t>
            </a:r>
            <a:endParaRPr lang="en-US" sz="4000" b="1"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1030" name="Picture 6" descr="Classification of Numbers (Video &amp; Practice Questi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3306" y="1446550"/>
            <a:ext cx="7580937" cy="5049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823718" y="6686488"/>
            <a:ext cx="6924124" cy="1394970"/>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3429000" y="1380960"/>
              <a:ext cx="8430120" cy="7049160"/>
            </p14:xfrm>
          </p:contentPart>
        </mc:Choice>
        <mc:Fallback xmlns="">
          <p:pic>
            <p:nvPicPr>
              <p:cNvPr id="2" name="Ink 1"/>
              <p:cNvPicPr/>
              <p:nvPr/>
            </p:nvPicPr>
            <p:blipFill>
              <a:blip r:embed="rId8"/>
              <a:stretch>
                <a:fillRect/>
              </a:stretch>
            </p:blipFill>
            <p:spPr>
              <a:xfrm>
                <a:off x="3419640" y="1371600"/>
                <a:ext cx="8448840" cy="7067880"/>
              </a:xfrm>
              <a:prstGeom prst="rect">
                <a:avLst/>
              </a:prstGeom>
            </p:spPr>
          </p:pic>
        </mc:Fallback>
      </mc:AlternateContent>
    </p:spTree>
    <p:extLst>
      <p:ext uri="{BB962C8B-B14F-4D97-AF65-F5344CB8AC3E}">
        <p14:creationId xmlns:p14="http://schemas.microsoft.com/office/powerpoint/2010/main" val="2983712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2569913" y="83941"/>
            <a:ext cx="6629171" cy="584775"/>
          </a:xfrm>
          <a:prstGeom prst="rect">
            <a:avLst/>
          </a:prstGeom>
        </p:spPr>
        <p:txBody>
          <a:bodyPr wrap="square">
            <a:spAutoFit/>
          </a:bodyPr>
          <a:lstStyle/>
          <a:p>
            <a:r>
              <a:rPr lang="en-US" sz="3200" b="1" dirty="0">
                <a:effectLst>
                  <a:outerShdw blurRad="38100" dist="38100" dir="2700000" algn="tl">
                    <a:srgbClr val="000000">
                      <a:alpha val="43137"/>
                    </a:srgbClr>
                  </a:outerShdw>
                </a:effectLst>
              </a:rPr>
              <a:t>Generalized Unions and Intersections </a:t>
            </a:r>
          </a:p>
        </p:txBody>
      </p:sp>
      <p:pic>
        <p:nvPicPr>
          <p:cNvPr id="3" name="Picture 2"/>
          <p:cNvPicPr>
            <a:picLocks noChangeAspect="1"/>
          </p:cNvPicPr>
          <p:nvPr/>
        </p:nvPicPr>
        <p:blipFill>
          <a:blip r:embed="rId4"/>
          <a:stretch>
            <a:fillRect/>
          </a:stretch>
        </p:blipFill>
        <p:spPr>
          <a:xfrm>
            <a:off x="341063" y="1060630"/>
            <a:ext cx="5893074" cy="1296980"/>
          </a:xfrm>
          <a:prstGeom prst="rect">
            <a:avLst/>
          </a:prstGeom>
        </p:spPr>
      </p:pic>
      <p:pic>
        <p:nvPicPr>
          <p:cNvPr id="6" name="Picture 5"/>
          <p:cNvPicPr>
            <a:picLocks noChangeAspect="1"/>
          </p:cNvPicPr>
          <p:nvPr/>
        </p:nvPicPr>
        <p:blipFill>
          <a:blip r:embed="rId5"/>
          <a:stretch>
            <a:fillRect/>
          </a:stretch>
        </p:blipFill>
        <p:spPr>
          <a:xfrm>
            <a:off x="6711474" y="745387"/>
            <a:ext cx="4975219" cy="1612223"/>
          </a:xfrm>
          <a:prstGeom prst="rect">
            <a:avLst/>
          </a:prstGeom>
        </p:spPr>
      </p:pic>
      <p:pic>
        <p:nvPicPr>
          <p:cNvPr id="8" name="Picture 7"/>
          <p:cNvPicPr>
            <a:picLocks noChangeAspect="1"/>
          </p:cNvPicPr>
          <p:nvPr/>
        </p:nvPicPr>
        <p:blipFill>
          <a:blip r:embed="rId6"/>
          <a:stretch>
            <a:fillRect/>
          </a:stretch>
        </p:blipFill>
        <p:spPr>
          <a:xfrm>
            <a:off x="1864375" y="2749524"/>
            <a:ext cx="8450885" cy="4219662"/>
          </a:xfrm>
          <a:prstGeom prst="rect">
            <a:avLst/>
          </a:prstGeom>
        </p:spPr>
      </p:pic>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619280" y="631080"/>
              <a:ext cx="10239840" cy="6239160"/>
            </p14:xfrm>
          </p:contentPart>
        </mc:Choice>
        <mc:Fallback xmlns="">
          <p:pic>
            <p:nvPicPr>
              <p:cNvPr id="4" name="Ink 3"/>
              <p:cNvPicPr/>
              <p:nvPr/>
            </p:nvPicPr>
            <p:blipFill>
              <a:blip r:embed="rId8"/>
              <a:stretch>
                <a:fillRect/>
              </a:stretch>
            </p:blipFill>
            <p:spPr>
              <a:xfrm>
                <a:off x="1609920" y="621720"/>
                <a:ext cx="10258560" cy="6257880"/>
              </a:xfrm>
              <a:prstGeom prst="rect">
                <a:avLst/>
              </a:prstGeom>
            </p:spPr>
          </p:pic>
        </mc:Fallback>
      </mc:AlternateContent>
    </p:spTree>
    <p:extLst>
      <p:ext uri="{BB962C8B-B14F-4D97-AF65-F5344CB8AC3E}">
        <p14:creationId xmlns:p14="http://schemas.microsoft.com/office/powerpoint/2010/main" val="2399953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2448727" y="83941"/>
            <a:ext cx="8160516"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Computer Representation of Sets </a:t>
            </a:r>
          </a:p>
        </p:txBody>
      </p:sp>
      <p:sp>
        <p:nvSpPr>
          <p:cNvPr id="4" name="Rectangle 3"/>
          <p:cNvSpPr/>
          <p:nvPr/>
        </p:nvSpPr>
        <p:spPr>
          <a:xfrm>
            <a:off x="879256" y="853382"/>
            <a:ext cx="10126074" cy="2677656"/>
          </a:xfrm>
          <a:prstGeom prst="rect">
            <a:avLst/>
          </a:prstGeom>
        </p:spPr>
        <p:txBody>
          <a:bodyPr wrap="square">
            <a:spAutoFit/>
          </a:bodyPr>
          <a:lstStyle/>
          <a:p>
            <a:pPr algn="just"/>
            <a:r>
              <a:rPr lang="en-US" sz="2400" dirty="0"/>
              <a:t>There are various ways to represent sets using a computer. One method is to store the elements of the set in an unordered fashion. However, if this is done, the operations of computing the union, intersection, or difference of two sets would be time-consuming, because each of these operations would require a large amount of searching for elements. We will present a method for storing elements using an arbitrary ordering of the elements of the universal set. This method of representing sets makes computing combinations of sets easy.</a:t>
            </a:r>
          </a:p>
        </p:txBody>
      </p:sp>
      <p:sp>
        <p:nvSpPr>
          <p:cNvPr id="7" name="Rectangle 6"/>
          <p:cNvSpPr/>
          <p:nvPr/>
        </p:nvSpPr>
        <p:spPr>
          <a:xfrm>
            <a:off x="396607" y="3531038"/>
            <a:ext cx="11303306" cy="923330"/>
          </a:xfrm>
          <a:prstGeom prst="rect">
            <a:avLst/>
          </a:prstGeom>
        </p:spPr>
        <p:txBody>
          <a:bodyPr wrap="square">
            <a:spAutoFit/>
          </a:bodyPr>
          <a:lstStyle/>
          <a:p>
            <a:r>
              <a:rPr lang="en-US" b="1" dirty="0">
                <a:solidFill>
                  <a:srgbClr val="C00000"/>
                </a:solidFill>
              </a:rPr>
              <a:t>Let U = {1, 2, 3, 4, 5, 6, 7, 8, 9, 10}, and the ordering of elements of U has the elements in increasing order; that is, </a:t>
            </a:r>
          </a:p>
          <a:p>
            <a:r>
              <a:rPr lang="en-US" b="1" dirty="0" err="1">
                <a:solidFill>
                  <a:srgbClr val="C00000"/>
                </a:solidFill>
              </a:rPr>
              <a:t>ai</a:t>
            </a:r>
            <a:r>
              <a:rPr lang="en-US" b="1" dirty="0">
                <a:solidFill>
                  <a:srgbClr val="C00000"/>
                </a:solidFill>
              </a:rPr>
              <a:t> = </a:t>
            </a:r>
            <a:r>
              <a:rPr lang="en-US" b="1" dirty="0" err="1">
                <a:solidFill>
                  <a:srgbClr val="C00000"/>
                </a:solidFill>
              </a:rPr>
              <a:t>i</a:t>
            </a:r>
            <a:r>
              <a:rPr lang="en-US" b="1" dirty="0">
                <a:solidFill>
                  <a:srgbClr val="C00000"/>
                </a:solidFill>
              </a:rPr>
              <a:t>. What bit strings represent the subset of all odd integers in U, the subset of all even integers in U, and the subset of integers not exceeding 5 in U?</a:t>
            </a:r>
          </a:p>
        </p:txBody>
      </p:sp>
      <p:sp>
        <p:nvSpPr>
          <p:cNvPr id="9" name="Rectangle 8"/>
          <p:cNvSpPr/>
          <p:nvPr/>
        </p:nvSpPr>
        <p:spPr>
          <a:xfrm>
            <a:off x="135874" y="4489474"/>
            <a:ext cx="11824771" cy="3785652"/>
          </a:xfrm>
          <a:prstGeom prst="rect">
            <a:avLst/>
          </a:prstGeom>
        </p:spPr>
        <p:txBody>
          <a:bodyPr wrap="square">
            <a:spAutoFit/>
          </a:bodyPr>
          <a:lstStyle/>
          <a:p>
            <a:r>
              <a:rPr lang="en-US" sz="2400" dirty="0"/>
              <a:t>The bit string that represents the set of odd integers in U, namely, </a:t>
            </a:r>
            <a:r>
              <a:rPr lang="en-US" sz="2400" b="1" dirty="0"/>
              <a:t>{1, 3, 5, 7, 9},</a:t>
            </a:r>
            <a:r>
              <a:rPr lang="en-US" sz="2400" dirty="0"/>
              <a:t> has a one bit in the first, third, fifth, seventh, and ninth positions, and a zero elsewhere. </a:t>
            </a:r>
          </a:p>
          <a:p>
            <a:r>
              <a:rPr lang="en-US" sz="2400" b="1" dirty="0"/>
              <a:t>It is 10 1010 1010.</a:t>
            </a:r>
          </a:p>
          <a:p>
            <a:endParaRPr lang="en-US" sz="2400" b="1" dirty="0"/>
          </a:p>
          <a:p>
            <a:r>
              <a:rPr lang="en-US" sz="2400" dirty="0"/>
              <a:t> (We have split this bit string of length ten into blocks of length four for easy reading.) </a:t>
            </a:r>
          </a:p>
          <a:p>
            <a:r>
              <a:rPr lang="en-US" sz="2400" dirty="0"/>
              <a:t>Similarly, we represent the subset of all even integers in U, namely, </a:t>
            </a:r>
            <a:r>
              <a:rPr lang="en-US" sz="2400" b="1" dirty="0"/>
              <a:t>{2, 4, 6, 8, 10}, </a:t>
            </a:r>
          </a:p>
          <a:p>
            <a:r>
              <a:rPr lang="en-US" sz="2400" b="1" dirty="0"/>
              <a:t>by the string 01 0101 0101. </a:t>
            </a:r>
          </a:p>
          <a:p>
            <a:endParaRPr lang="en-US" sz="2400" b="1" dirty="0"/>
          </a:p>
          <a:p>
            <a:r>
              <a:rPr lang="en-US" sz="2400" dirty="0"/>
              <a:t>The set of all integers in U that do not exceed 5, namely, </a:t>
            </a:r>
            <a:r>
              <a:rPr lang="en-US" sz="2400" b="1" dirty="0"/>
              <a:t>{1, 2, 3, 4, 5}</a:t>
            </a:r>
            <a:r>
              <a:rPr lang="en-US" sz="2400" dirty="0"/>
              <a:t>, is represented</a:t>
            </a:r>
          </a:p>
          <a:p>
            <a:r>
              <a:rPr lang="en-US" sz="2400" dirty="0"/>
              <a:t>by </a:t>
            </a:r>
            <a:r>
              <a:rPr lang="en-US" sz="2400" b="1" dirty="0"/>
              <a:t>the string 11 1110 0000.</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95400" y="226080"/>
              <a:ext cx="10656360" cy="7704000"/>
            </p14:xfrm>
          </p:contentPart>
        </mc:Choice>
        <mc:Fallback xmlns="">
          <p:pic>
            <p:nvPicPr>
              <p:cNvPr id="3" name="Ink 2"/>
              <p:cNvPicPr/>
              <p:nvPr/>
            </p:nvPicPr>
            <p:blipFill>
              <a:blip r:embed="rId5"/>
              <a:stretch>
                <a:fillRect/>
              </a:stretch>
            </p:blipFill>
            <p:spPr>
              <a:xfrm>
                <a:off x="86040" y="216720"/>
                <a:ext cx="10675080" cy="7722720"/>
              </a:xfrm>
              <a:prstGeom prst="rect">
                <a:avLst/>
              </a:prstGeom>
            </p:spPr>
          </p:pic>
        </mc:Fallback>
      </mc:AlternateContent>
    </p:spTree>
    <p:extLst>
      <p:ext uri="{BB962C8B-B14F-4D97-AF65-F5344CB8AC3E}">
        <p14:creationId xmlns:p14="http://schemas.microsoft.com/office/powerpoint/2010/main" val="2060822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2" name="Rectangle 1"/>
          <p:cNvSpPr/>
          <p:nvPr/>
        </p:nvSpPr>
        <p:spPr>
          <a:xfrm>
            <a:off x="5265460" y="0"/>
            <a:ext cx="2816332"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Functions</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2147715" y="2466541"/>
            <a:ext cx="7965692" cy="2308324"/>
          </a:xfrm>
          <a:prstGeom prst="rect">
            <a:avLst/>
          </a:prstGeom>
        </p:spPr>
        <p:txBody>
          <a:bodyPr wrap="square">
            <a:spAutoFit/>
          </a:bodyPr>
          <a:lstStyle/>
          <a:p>
            <a:pPr algn="just"/>
            <a:r>
              <a:rPr lang="en-US" sz="2400" dirty="0"/>
              <a:t>Definition: Let A and B be nonempty sets. A function f from A to B, denoted </a:t>
            </a:r>
            <a:r>
              <a:rPr lang="en-US" sz="2400" b="1" dirty="0">
                <a:solidFill>
                  <a:srgbClr val="00B050"/>
                </a:solidFill>
              </a:rPr>
              <a:t>f: A → B </a:t>
            </a:r>
            <a:r>
              <a:rPr lang="en-US" sz="2400" dirty="0"/>
              <a:t>is an assignment of each element of A to exactly one element of B. We write </a:t>
            </a:r>
            <a:r>
              <a:rPr lang="en-US" sz="2400" b="1" dirty="0">
                <a:solidFill>
                  <a:srgbClr val="00B050"/>
                </a:solidFill>
              </a:rPr>
              <a:t>f(a) = b </a:t>
            </a:r>
            <a:r>
              <a:rPr lang="en-US" sz="2400" dirty="0"/>
              <a:t>if b is the unique element of B assigned by the function f to the element a of A. </a:t>
            </a:r>
          </a:p>
          <a:p>
            <a:pPr algn="just"/>
            <a:r>
              <a:rPr lang="en-US" sz="2400" b="1" dirty="0">
                <a:solidFill>
                  <a:srgbClr val="00B050"/>
                </a:solidFill>
              </a:rPr>
              <a:t>Functions are sometimes called mappings or transformations.</a:t>
            </a:r>
          </a:p>
        </p:txBody>
      </p:sp>
      <p:pic>
        <p:nvPicPr>
          <p:cNvPr id="3076" name="Picture 4" descr="Types of Functions - javatpoint"/>
          <p:cNvPicPr>
            <a:picLocks noChangeAspect="1" noChangeArrowheads="1"/>
          </p:cNvPicPr>
          <p:nvPr/>
        </p:nvPicPr>
        <p:blipFill rotWithShape="1">
          <a:blip r:embed="rId4">
            <a:extLst>
              <a:ext uri="{28A0092B-C50C-407E-A947-70E740481C1C}">
                <a14:useLocalDpi xmlns:a14="http://schemas.microsoft.com/office/drawing/2010/main" val="0"/>
              </a:ext>
            </a:extLst>
          </a:blip>
          <a:srcRect l="53613" b="14484"/>
          <a:stretch/>
        </p:blipFill>
        <p:spPr bwMode="auto">
          <a:xfrm>
            <a:off x="3530404" y="4868443"/>
            <a:ext cx="4957988" cy="334784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09600" y="119160"/>
              <a:ext cx="10870560" cy="8144280"/>
            </p14:xfrm>
          </p:contentPart>
        </mc:Choice>
        <mc:Fallback xmlns="">
          <p:pic>
            <p:nvPicPr>
              <p:cNvPr id="4" name="Ink 3"/>
              <p:cNvPicPr/>
              <p:nvPr/>
            </p:nvPicPr>
            <p:blipFill>
              <a:blip r:embed="rId6"/>
              <a:stretch>
                <a:fillRect/>
              </a:stretch>
            </p:blipFill>
            <p:spPr>
              <a:xfrm>
                <a:off x="300240" y="109800"/>
                <a:ext cx="10889280" cy="8163000"/>
              </a:xfrm>
              <a:prstGeom prst="rect">
                <a:avLst/>
              </a:prstGeom>
            </p:spPr>
          </p:pic>
        </mc:Fallback>
      </mc:AlternateContent>
    </p:spTree>
    <p:extLst>
      <p:ext uri="{BB962C8B-B14F-4D97-AF65-F5344CB8AC3E}">
        <p14:creationId xmlns:p14="http://schemas.microsoft.com/office/powerpoint/2010/main" val="3144591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4"/>
          <a:stretch>
            <a:fillRect/>
          </a:stretch>
        </p:blipFill>
        <p:spPr>
          <a:xfrm>
            <a:off x="1805840" y="769441"/>
            <a:ext cx="8616117" cy="4507506"/>
          </a:xfrm>
          <a:prstGeom prst="rect">
            <a:avLst/>
          </a:prstGeom>
        </p:spPr>
      </p:pic>
      <p:sp>
        <p:nvSpPr>
          <p:cNvPr id="4" name="Rectangle 3"/>
          <p:cNvSpPr/>
          <p:nvPr/>
        </p:nvSpPr>
        <p:spPr>
          <a:xfrm>
            <a:off x="978409" y="6255107"/>
            <a:ext cx="9873206" cy="1754326"/>
          </a:xfrm>
          <a:prstGeom prst="rect">
            <a:avLst/>
          </a:prstGeom>
        </p:spPr>
        <p:txBody>
          <a:bodyPr wrap="square">
            <a:spAutoFit/>
          </a:bodyPr>
          <a:lstStyle/>
          <a:p>
            <a:pPr algn="ctr"/>
            <a:r>
              <a:rPr lang="en-US" sz="3600" b="1" dirty="0"/>
              <a:t>A = {1, 2} and B = {a, b, c}?</a:t>
            </a:r>
          </a:p>
          <a:p>
            <a:pPr algn="ctr"/>
            <a:r>
              <a:rPr lang="en-US" sz="3600" dirty="0"/>
              <a:t>The Cartesian product A × B is; </a:t>
            </a:r>
          </a:p>
          <a:p>
            <a:pPr algn="ctr"/>
            <a:r>
              <a:rPr lang="en-US" sz="3600" dirty="0"/>
              <a:t>A × B = {(1, a), (1, b), (1, c), (2, a), (2, b), (2, c)}.</a:t>
            </a:r>
          </a:p>
        </p:txBody>
      </p:sp>
      <p:sp>
        <p:nvSpPr>
          <p:cNvPr id="12" name="Rectangle 11"/>
          <p:cNvSpPr/>
          <p:nvPr/>
        </p:nvSpPr>
        <p:spPr>
          <a:xfrm>
            <a:off x="3467318" y="5485666"/>
            <a:ext cx="5293160"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Relation VS Function</a:t>
            </a:r>
          </a:p>
        </p:txBody>
      </p:sp>
      <p:sp>
        <p:nvSpPr>
          <p:cNvPr id="9" name="Rectangle 8"/>
          <p:cNvSpPr/>
          <p:nvPr/>
        </p:nvSpPr>
        <p:spPr>
          <a:xfrm>
            <a:off x="5265460" y="0"/>
            <a:ext cx="2611600"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Functions</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476360" y="571680"/>
              <a:ext cx="10704240" cy="7500960"/>
            </p14:xfrm>
          </p:contentPart>
        </mc:Choice>
        <mc:Fallback xmlns="">
          <p:pic>
            <p:nvPicPr>
              <p:cNvPr id="2" name="Ink 1"/>
              <p:cNvPicPr/>
              <p:nvPr/>
            </p:nvPicPr>
            <p:blipFill>
              <a:blip r:embed="rId6"/>
              <a:stretch>
                <a:fillRect/>
              </a:stretch>
            </p:blipFill>
            <p:spPr>
              <a:xfrm>
                <a:off x="1467000" y="562320"/>
                <a:ext cx="10722960" cy="7519680"/>
              </a:xfrm>
              <a:prstGeom prst="rect">
                <a:avLst/>
              </a:prstGeom>
            </p:spPr>
          </p:pic>
        </mc:Fallback>
      </mc:AlternateContent>
    </p:spTree>
    <p:extLst>
      <p:ext uri="{BB962C8B-B14F-4D97-AF65-F5344CB8AC3E}">
        <p14:creationId xmlns:p14="http://schemas.microsoft.com/office/powerpoint/2010/main" val="31654866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60375" y="1218684"/>
            <a:ext cx="11508281" cy="6081311"/>
          </a:xfrm>
          <a:prstGeom prst="rect">
            <a:avLst/>
          </a:prstGeom>
        </p:spPr>
      </p:pic>
      <p:sp>
        <p:nvSpPr>
          <p:cNvPr id="6" name="Rectangle 5"/>
          <p:cNvSpPr/>
          <p:nvPr/>
        </p:nvSpPr>
        <p:spPr>
          <a:xfrm>
            <a:off x="5265460" y="0"/>
            <a:ext cx="2611600"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Functions</a:t>
            </a:r>
          </a:p>
        </p:txBody>
      </p: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345240" y="726120"/>
              <a:ext cx="10370880" cy="6632280"/>
            </p14:xfrm>
          </p:contentPart>
        </mc:Choice>
        <mc:Fallback xmlns="">
          <p:pic>
            <p:nvPicPr>
              <p:cNvPr id="4" name="Ink 3"/>
              <p:cNvPicPr/>
              <p:nvPr/>
            </p:nvPicPr>
            <p:blipFill>
              <a:blip r:embed="rId7"/>
              <a:stretch>
                <a:fillRect/>
              </a:stretch>
            </p:blipFill>
            <p:spPr>
              <a:xfrm>
                <a:off x="335880" y="716760"/>
                <a:ext cx="10389600" cy="6651000"/>
              </a:xfrm>
              <a:prstGeom prst="rect">
                <a:avLst/>
              </a:prstGeom>
            </p:spPr>
          </p:pic>
        </mc:Fallback>
      </mc:AlternateContent>
    </p:spTree>
    <p:extLst>
      <p:ext uri="{BB962C8B-B14F-4D97-AF65-F5344CB8AC3E}">
        <p14:creationId xmlns:p14="http://schemas.microsoft.com/office/powerpoint/2010/main" val="4119614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15637" y="4306238"/>
            <a:ext cx="4797422" cy="3918736"/>
          </a:xfrm>
          <a:prstGeom prst="rect">
            <a:avLst/>
          </a:prstGeom>
        </p:spPr>
      </p:pic>
      <p:pic>
        <p:nvPicPr>
          <p:cNvPr id="1026" name="Picture 2" descr="Relations And Functions - Notes"/>
          <p:cNvPicPr>
            <a:picLocks noChangeAspect="1" noChangeArrowheads="1"/>
          </p:cNvPicPr>
          <p:nvPr/>
        </p:nvPicPr>
        <p:blipFill rotWithShape="1">
          <a:blip r:embed="rId6">
            <a:extLst>
              <a:ext uri="{28A0092B-C50C-407E-A947-70E740481C1C}">
                <a14:useLocalDpi xmlns:a14="http://schemas.microsoft.com/office/drawing/2010/main" val="0"/>
              </a:ext>
            </a:extLst>
          </a:blip>
          <a:srcRect t="25044"/>
          <a:stretch/>
        </p:blipFill>
        <p:spPr bwMode="auto">
          <a:xfrm>
            <a:off x="1237265" y="411987"/>
            <a:ext cx="9124974" cy="38473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321480" y="631080"/>
              <a:ext cx="11323080" cy="7727400"/>
            </p14:xfrm>
          </p:contentPart>
        </mc:Choice>
        <mc:Fallback xmlns="">
          <p:pic>
            <p:nvPicPr>
              <p:cNvPr id="2" name="Ink 1"/>
              <p:cNvPicPr/>
              <p:nvPr/>
            </p:nvPicPr>
            <p:blipFill>
              <a:blip r:embed="rId8"/>
              <a:stretch>
                <a:fillRect/>
              </a:stretch>
            </p:blipFill>
            <p:spPr>
              <a:xfrm>
                <a:off x="312120" y="621720"/>
                <a:ext cx="11341800" cy="7746120"/>
              </a:xfrm>
              <a:prstGeom prst="rect">
                <a:avLst/>
              </a:prstGeom>
            </p:spPr>
          </p:pic>
        </mc:Fallback>
      </mc:AlternateContent>
    </p:spTree>
    <p:extLst>
      <p:ext uri="{BB962C8B-B14F-4D97-AF65-F5344CB8AC3E}">
        <p14:creationId xmlns:p14="http://schemas.microsoft.com/office/powerpoint/2010/main" val="3593659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tretch>
            <a:fillRect/>
          </a:stretch>
        </p:blipFill>
        <p:spPr>
          <a:xfrm>
            <a:off x="9022312" y="7937"/>
            <a:ext cx="2455423" cy="2989210"/>
          </a:xfrm>
          <a:prstGeom prst="rect">
            <a:avLst/>
          </a:prstGeom>
        </p:spPr>
      </p:pic>
      <p:sp>
        <p:nvSpPr>
          <p:cNvPr id="4" name="Rectangle 3"/>
          <p:cNvSpPr/>
          <p:nvPr/>
        </p:nvSpPr>
        <p:spPr>
          <a:xfrm>
            <a:off x="112566" y="702162"/>
            <a:ext cx="8604173" cy="2369880"/>
          </a:xfrm>
          <a:prstGeom prst="rect">
            <a:avLst/>
          </a:prstGeom>
        </p:spPr>
        <p:txBody>
          <a:bodyPr wrap="square">
            <a:spAutoFit/>
          </a:bodyPr>
          <a:lstStyle/>
          <a:p>
            <a:r>
              <a:rPr lang="en-US" sz="3600" b="1" dirty="0">
                <a:effectLst>
                  <a:outerShdw blurRad="38100" dist="38100" dir="2700000" algn="tl">
                    <a:srgbClr val="000000">
                      <a:alpha val="43137"/>
                    </a:srgbClr>
                  </a:outerShdw>
                </a:effectLst>
              </a:rPr>
              <a:t>Injections</a:t>
            </a:r>
          </a:p>
          <a:p>
            <a:r>
              <a:rPr lang="en-US" sz="2800" dirty="0"/>
              <a:t>Definition: A function f is said to be one-to-one , or</a:t>
            </a:r>
          </a:p>
          <a:p>
            <a:r>
              <a:rPr lang="en-US" sz="2800" dirty="0"/>
              <a:t>injective, if and only if f(a) = f(b) implies that a = b for</a:t>
            </a:r>
          </a:p>
          <a:p>
            <a:r>
              <a:rPr lang="en-US" sz="2800" dirty="0"/>
              <a:t>all a and b in the domain of f. A function is said to be</a:t>
            </a:r>
          </a:p>
          <a:p>
            <a:r>
              <a:rPr lang="en-US" sz="2800" dirty="0"/>
              <a:t>an injection if it is one-to-one.</a:t>
            </a:r>
          </a:p>
        </p:txBody>
      </p:sp>
      <p:sp>
        <p:nvSpPr>
          <p:cNvPr id="6" name="Rectangle 5"/>
          <p:cNvSpPr/>
          <p:nvPr/>
        </p:nvSpPr>
        <p:spPr>
          <a:xfrm>
            <a:off x="112566" y="3469321"/>
            <a:ext cx="8643647" cy="4708981"/>
          </a:xfrm>
          <a:prstGeom prst="rect">
            <a:avLst/>
          </a:prstGeom>
        </p:spPr>
        <p:txBody>
          <a:bodyPr wrap="square">
            <a:spAutoFit/>
          </a:bodyPr>
          <a:lstStyle/>
          <a:p>
            <a:r>
              <a:rPr lang="en-US" sz="3600" b="1" dirty="0">
                <a:effectLst>
                  <a:outerShdw blurRad="38100" dist="38100" dir="2700000" algn="tl">
                    <a:srgbClr val="000000">
                      <a:alpha val="43137"/>
                    </a:srgbClr>
                  </a:outerShdw>
                </a:effectLst>
              </a:rPr>
              <a:t>Surjections</a:t>
            </a:r>
          </a:p>
          <a:p>
            <a:r>
              <a:rPr lang="en-US" sz="2800" dirty="0"/>
              <a:t>Definition: A function f from A to B is called onto or surjective, if and only if for every element there is an element with. A function f is called a surjection if it is onto.</a:t>
            </a:r>
          </a:p>
          <a:p>
            <a:endParaRPr lang="en-US" sz="2800" dirty="0"/>
          </a:p>
          <a:p>
            <a:r>
              <a:rPr lang="en-US" sz="4000" b="1" dirty="0"/>
              <a:t>Bijections</a:t>
            </a:r>
          </a:p>
          <a:p>
            <a:r>
              <a:rPr lang="en-US" sz="2800" dirty="0"/>
              <a:t>Definition: A function f is a one-to-one correspondence, or a bijection, if it is both one-to-one and onto (surjective and injective).</a:t>
            </a:r>
          </a:p>
        </p:txBody>
      </p:sp>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8886317" y="3055013"/>
            <a:ext cx="2770419" cy="2778943"/>
          </a:xfrm>
          <a:prstGeom prst="rect">
            <a:avLst/>
          </a:prstGeom>
        </p:spPr>
      </p:pic>
      <p:pic>
        <p:nvPicPr>
          <p:cNvPr id="8" name="Picture 7"/>
          <p:cNvPicPr>
            <a:picLocks noChangeAspect="1"/>
          </p:cNvPicPr>
          <p:nvPr/>
        </p:nvPicPr>
        <p:blipFill>
          <a:blip r:embed="rId8">
            <a:duotone>
              <a:prstClr val="black"/>
              <a:srgbClr val="D9C3A5">
                <a:tint val="50000"/>
                <a:satMod val="180000"/>
              </a:srgbClr>
            </a:duotone>
          </a:blip>
          <a:stretch>
            <a:fillRect/>
          </a:stretch>
        </p:blipFill>
        <p:spPr>
          <a:xfrm>
            <a:off x="8716739" y="6021096"/>
            <a:ext cx="3066567" cy="2771840"/>
          </a:xfrm>
          <a:prstGeom prst="rect">
            <a:avLst/>
          </a:prstGeom>
        </p:spPr>
      </p:pic>
      <p:sp>
        <p:nvSpPr>
          <p:cNvPr id="12" name="Rectangle 11"/>
          <p:cNvSpPr/>
          <p:nvPr/>
        </p:nvSpPr>
        <p:spPr>
          <a:xfrm>
            <a:off x="3161841" y="118802"/>
            <a:ext cx="4880472" cy="769441"/>
          </a:xfrm>
          <a:prstGeom prst="rect">
            <a:avLst/>
          </a:prstGeom>
        </p:spPr>
        <p:txBody>
          <a:bodyPr wrap="square">
            <a:spAutoFit/>
          </a:bodyPr>
          <a:lstStyle/>
          <a:p>
            <a:r>
              <a:rPr lang="en-US" sz="4400" b="1" dirty="0">
                <a:solidFill>
                  <a:srgbClr val="C00000"/>
                </a:solidFill>
                <a:effectLst>
                  <a:outerShdw blurRad="38100" dist="38100" dir="2700000" algn="tl">
                    <a:srgbClr val="000000">
                      <a:alpha val="43137"/>
                    </a:srgbClr>
                  </a:outerShdw>
                </a:effectLst>
              </a:rPr>
              <a:t>Types of Functions</a:t>
            </a:r>
          </a:p>
        </p:txBody>
      </p:sp>
      <mc:AlternateContent xmlns:mc="http://schemas.openxmlformats.org/markup-compatibility/2006" xmlns:p14="http://schemas.microsoft.com/office/powerpoint/2010/main">
        <mc:Choice Requires="p14">
          <p:contentPart p14:bwMode="auto" r:id="rId9">
            <p14:nvContentPartPr>
              <p14:cNvPr id="2" name="Ink 1"/>
              <p14:cNvContentPartPr/>
              <p14:nvPr/>
            </p14:nvContentPartPr>
            <p14:xfrm>
              <a:off x="83520" y="297720"/>
              <a:ext cx="11656440" cy="7441560"/>
            </p14:xfrm>
          </p:contentPart>
        </mc:Choice>
        <mc:Fallback xmlns="">
          <p:pic>
            <p:nvPicPr>
              <p:cNvPr id="2" name="Ink 1"/>
              <p:cNvPicPr/>
              <p:nvPr/>
            </p:nvPicPr>
            <p:blipFill>
              <a:blip r:embed="rId10"/>
              <a:stretch>
                <a:fillRect/>
              </a:stretch>
            </p:blipFill>
            <p:spPr>
              <a:xfrm>
                <a:off x="74160" y="288360"/>
                <a:ext cx="11675160" cy="7460280"/>
              </a:xfrm>
              <a:prstGeom prst="rect">
                <a:avLst/>
              </a:prstGeom>
            </p:spPr>
          </p:pic>
        </mc:Fallback>
      </mc:AlternateContent>
    </p:spTree>
    <p:extLst>
      <p:ext uri="{BB962C8B-B14F-4D97-AF65-F5344CB8AC3E}">
        <p14:creationId xmlns:p14="http://schemas.microsoft.com/office/powerpoint/2010/main" val="471423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1"/>
          <p:cNvPicPr>
            <a:picLocks noChangeAspect="1"/>
          </p:cNvPicPr>
          <p:nvPr/>
        </p:nvPicPr>
        <p:blipFill>
          <a:blip r:embed="rId4"/>
          <a:stretch>
            <a:fillRect/>
          </a:stretch>
        </p:blipFill>
        <p:spPr>
          <a:xfrm>
            <a:off x="460375" y="307200"/>
            <a:ext cx="11577131" cy="3202185"/>
          </a:xfrm>
          <a:prstGeom prst="rect">
            <a:avLst/>
          </a:prstGeom>
        </p:spPr>
      </p:pic>
      <p:sp>
        <p:nvSpPr>
          <p:cNvPr id="3" name="Rectangle 2"/>
          <p:cNvSpPr/>
          <p:nvPr/>
        </p:nvSpPr>
        <p:spPr>
          <a:xfrm>
            <a:off x="155575" y="3690026"/>
            <a:ext cx="11881931" cy="4401205"/>
          </a:xfrm>
          <a:prstGeom prst="rect">
            <a:avLst/>
          </a:prstGeom>
        </p:spPr>
        <p:txBody>
          <a:bodyPr wrap="square">
            <a:spAutoFit/>
          </a:bodyPr>
          <a:lstStyle/>
          <a:p>
            <a:r>
              <a:rPr lang="en-US" sz="2000" b="1" dirty="0"/>
              <a:t>Is the function f (x) = x2 from the set of integers to the set of integers onto? </a:t>
            </a:r>
          </a:p>
          <a:p>
            <a:endParaRPr lang="en-US" sz="2000" dirty="0"/>
          </a:p>
          <a:p>
            <a:r>
              <a:rPr lang="en-US" sz="2000" b="1" dirty="0"/>
              <a:t>Solution: </a:t>
            </a:r>
            <a:r>
              <a:rPr lang="en-US" sz="2000" dirty="0"/>
              <a:t>The function f is not onto because there is no integer x with x2 = −1, for instance</a:t>
            </a:r>
          </a:p>
          <a:p>
            <a:endParaRPr lang="en-US" sz="2000" dirty="0"/>
          </a:p>
          <a:p>
            <a:r>
              <a:rPr lang="en-US" sz="2000" b="1" dirty="0"/>
              <a:t>Is the function f (x) = x + 1 from the set of integers to the set of integers onto?</a:t>
            </a:r>
          </a:p>
          <a:p>
            <a:endParaRPr lang="en-US" sz="2000" dirty="0"/>
          </a:p>
          <a:p>
            <a:r>
              <a:rPr lang="en-US" sz="2000" b="1" dirty="0"/>
              <a:t>Solution: </a:t>
            </a:r>
            <a:r>
              <a:rPr lang="en-US" sz="2000" dirty="0"/>
              <a:t>This function is onto, because for every integer y there is an integer x such that f (x) = y. To see this, note that f (x) = y if and only if x + 1 = y, which holds if and only if x = y − 1</a:t>
            </a:r>
          </a:p>
          <a:p>
            <a:endParaRPr lang="en-US" sz="2000" dirty="0"/>
          </a:p>
          <a:p>
            <a:r>
              <a:rPr lang="en-US" sz="2000" b="1" dirty="0"/>
              <a:t>Let f be the function from {a, b, c, d} to {1, 2, 3, 4} with f (a) = 4, f (b) = 2, f (c) = 1, and f (d) = 3. Is f a bijection? </a:t>
            </a:r>
          </a:p>
          <a:p>
            <a:endParaRPr lang="en-US" sz="2000" dirty="0"/>
          </a:p>
          <a:p>
            <a:r>
              <a:rPr lang="en-US" sz="2000" b="1" dirty="0"/>
              <a:t>Solution: </a:t>
            </a:r>
            <a:r>
              <a:rPr lang="en-US" sz="2000" dirty="0"/>
              <a:t>The function f is one-to-one and onto. It is one-to-one because no two values in the domain are assigned the same function value. It is onto because all four elements of the codomain are images of elements in the domain. Hence, f is a bijection.</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80880" y="250200"/>
              <a:ext cx="11228040" cy="7834680"/>
            </p14:xfrm>
          </p:contentPart>
        </mc:Choice>
        <mc:Fallback xmlns="">
          <p:pic>
            <p:nvPicPr>
              <p:cNvPr id="4" name="Ink 3"/>
              <p:cNvPicPr/>
              <p:nvPr/>
            </p:nvPicPr>
            <p:blipFill>
              <a:blip r:embed="rId6"/>
              <a:stretch>
                <a:fillRect/>
              </a:stretch>
            </p:blipFill>
            <p:spPr>
              <a:xfrm>
                <a:off x="371520" y="240840"/>
                <a:ext cx="11246760" cy="7853400"/>
              </a:xfrm>
              <a:prstGeom prst="rect">
                <a:avLst/>
              </a:prstGeom>
            </p:spPr>
          </p:pic>
        </mc:Fallback>
      </mc:AlternateContent>
    </p:spTree>
    <p:extLst>
      <p:ext uri="{BB962C8B-B14F-4D97-AF65-F5344CB8AC3E}">
        <p14:creationId xmlns:p14="http://schemas.microsoft.com/office/powerpoint/2010/main" val="3080718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a:stretch>
            <a:fillRect/>
          </a:stretch>
        </p:blipFill>
        <p:spPr>
          <a:xfrm>
            <a:off x="658917" y="604879"/>
            <a:ext cx="10842691" cy="4254589"/>
          </a:xfrm>
          <a:prstGeom prst="rect">
            <a:avLst/>
          </a:prstGeom>
        </p:spPr>
      </p:pic>
      <p:pic>
        <p:nvPicPr>
          <p:cNvPr id="6" name="Picture 5"/>
          <p:cNvPicPr>
            <a:picLocks noChangeAspect="1"/>
          </p:cNvPicPr>
          <p:nvPr/>
        </p:nvPicPr>
        <p:blipFill>
          <a:blip r:embed="rId5"/>
          <a:stretch>
            <a:fillRect/>
          </a:stretch>
        </p:blipFill>
        <p:spPr>
          <a:xfrm>
            <a:off x="307975" y="5078373"/>
            <a:ext cx="7751972" cy="2974594"/>
          </a:xfrm>
          <a:prstGeom prst="rect">
            <a:avLst/>
          </a:prstGeom>
        </p:spPr>
      </p:pic>
      <p:sp>
        <p:nvSpPr>
          <p:cNvPr id="7" name="Rectangle 6"/>
          <p:cNvSpPr/>
          <p:nvPr/>
        </p:nvSpPr>
        <p:spPr>
          <a:xfrm>
            <a:off x="2898367" y="39596"/>
            <a:ext cx="6363793" cy="584775"/>
          </a:xfrm>
          <a:prstGeom prst="rect">
            <a:avLst/>
          </a:prstGeom>
        </p:spPr>
        <p:txBody>
          <a:bodyPr wrap="none">
            <a:spAutoFit/>
          </a:bodyPr>
          <a:lstStyle/>
          <a:p>
            <a:r>
              <a:rPr lang="en-US" sz="3200" b="1" dirty="0">
                <a:solidFill>
                  <a:srgbClr val="C00000"/>
                </a:solidFill>
                <a:effectLst>
                  <a:outerShdw blurRad="38100" dist="38100" dir="2700000" algn="tl">
                    <a:srgbClr val="000000">
                      <a:alpha val="43137"/>
                    </a:srgbClr>
                  </a:outerShdw>
                </a:effectLst>
              </a:rPr>
              <a:t>Showing that f is one-to-one or onto</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80880" y="845280"/>
              <a:ext cx="10787400" cy="7275240"/>
            </p14:xfrm>
          </p:contentPart>
        </mc:Choice>
        <mc:Fallback xmlns="">
          <p:pic>
            <p:nvPicPr>
              <p:cNvPr id="2" name="Ink 1"/>
              <p:cNvPicPr/>
              <p:nvPr/>
            </p:nvPicPr>
            <p:blipFill>
              <a:blip r:embed="rId7"/>
              <a:stretch>
                <a:fillRect/>
              </a:stretch>
            </p:blipFill>
            <p:spPr>
              <a:xfrm>
                <a:off x="371520" y="835920"/>
                <a:ext cx="10806120" cy="7293960"/>
              </a:xfrm>
              <a:prstGeom prst="rect">
                <a:avLst/>
              </a:prstGeom>
            </p:spPr>
          </p:pic>
        </mc:Fallback>
      </mc:AlternateContent>
    </p:spTree>
    <p:extLst>
      <p:ext uri="{BB962C8B-B14F-4D97-AF65-F5344CB8AC3E}">
        <p14:creationId xmlns:p14="http://schemas.microsoft.com/office/powerpoint/2010/main" val="1962855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2781900" y="367688"/>
            <a:ext cx="6363793" cy="584775"/>
          </a:xfrm>
          <a:prstGeom prst="rect">
            <a:avLst/>
          </a:prstGeom>
        </p:spPr>
        <p:txBody>
          <a:bodyPr wrap="none">
            <a:spAutoFit/>
          </a:bodyPr>
          <a:lstStyle/>
          <a:p>
            <a:r>
              <a:rPr lang="en-US" sz="3200" b="1" dirty="0">
                <a:solidFill>
                  <a:srgbClr val="C00000"/>
                </a:solidFill>
                <a:effectLst>
                  <a:outerShdw blurRad="38100" dist="38100" dir="2700000" algn="tl">
                    <a:srgbClr val="000000">
                      <a:alpha val="43137"/>
                    </a:srgbClr>
                  </a:outerShdw>
                </a:effectLst>
              </a:rPr>
              <a:t>Showing that f is one-to-one or onto</a:t>
            </a:r>
          </a:p>
        </p:txBody>
      </p:sp>
      <p:pic>
        <p:nvPicPr>
          <p:cNvPr id="2" name="Picture 1"/>
          <p:cNvPicPr>
            <a:picLocks noChangeAspect="1"/>
          </p:cNvPicPr>
          <p:nvPr/>
        </p:nvPicPr>
        <p:blipFill>
          <a:blip r:embed="rId4"/>
          <a:stretch>
            <a:fillRect/>
          </a:stretch>
        </p:blipFill>
        <p:spPr>
          <a:xfrm>
            <a:off x="1382272" y="2395347"/>
            <a:ext cx="9163050" cy="3286125"/>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381480" y="4286160"/>
              <a:ext cx="5000760" cy="1250640"/>
            </p14:xfrm>
          </p:contentPart>
        </mc:Choice>
        <mc:Fallback xmlns="">
          <p:pic>
            <p:nvPicPr>
              <p:cNvPr id="3" name="Ink 2"/>
              <p:cNvPicPr/>
              <p:nvPr/>
            </p:nvPicPr>
            <p:blipFill>
              <a:blip r:embed="rId6"/>
              <a:stretch>
                <a:fillRect/>
              </a:stretch>
            </p:blipFill>
            <p:spPr>
              <a:xfrm>
                <a:off x="3372120" y="4276800"/>
                <a:ext cx="5019480" cy="1269360"/>
              </a:xfrm>
              <a:prstGeom prst="rect">
                <a:avLst/>
              </a:prstGeom>
            </p:spPr>
          </p:pic>
        </mc:Fallback>
      </mc:AlternateContent>
    </p:spTree>
    <p:extLst>
      <p:ext uri="{BB962C8B-B14F-4D97-AF65-F5344CB8AC3E}">
        <p14:creationId xmlns:p14="http://schemas.microsoft.com/office/powerpoint/2010/main" val="15024556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3074" name="Picture 2" descr="50 Set Builder Notation Worksheet | Chessmuseum Template Library | Notations,  Worksheets, Trigonometry workshee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554" y="1343909"/>
            <a:ext cx="11563350" cy="40767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311442" y="5459082"/>
            <a:ext cx="9663573" cy="2812790"/>
          </a:xfrm>
          <a:prstGeom prst="rect">
            <a:avLst/>
          </a:prstGeom>
        </p:spPr>
      </p:pic>
      <p:sp>
        <p:nvSpPr>
          <p:cNvPr id="3" name="Rectangle 2"/>
          <p:cNvSpPr/>
          <p:nvPr/>
        </p:nvSpPr>
        <p:spPr>
          <a:xfrm>
            <a:off x="361554" y="174358"/>
            <a:ext cx="11523552" cy="954107"/>
          </a:xfrm>
          <a:prstGeom prst="rect">
            <a:avLst/>
          </a:prstGeom>
        </p:spPr>
        <p:txBody>
          <a:bodyPr wrap="square">
            <a:spAutoFit/>
          </a:bodyPr>
          <a:lstStyle/>
          <a:p>
            <a:pPr algn="ctr"/>
            <a:r>
              <a:rPr lang="en-US" sz="2800" b="1" dirty="0">
                <a:effectLst>
                  <a:outerShdw blurRad="38100" dist="38100" dir="2700000" algn="tl">
                    <a:srgbClr val="000000">
                      <a:alpha val="43137"/>
                    </a:srgbClr>
                  </a:outerShdw>
                </a:effectLst>
                <a:latin typeface="Verdana" panose="020B0604030504040204" pitchFamily="34" charset="0"/>
              </a:rPr>
              <a:t>How to describe a set by saying what properties its members have.</a:t>
            </a:r>
          </a:p>
        </p:txBody>
      </p:sp>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226080" y="1035720"/>
              <a:ext cx="11394720" cy="7120440"/>
            </p14:xfrm>
          </p:contentPart>
        </mc:Choice>
        <mc:Fallback xmlns="">
          <p:pic>
            <p:nvPicPr>
              <p:cNvPr id="4" name="Ink 3"/>
              <p:cNvPicPr/>
              <p:nvPr/>
            </p:nvPicPr>
            <p:blipFill>
              <a:blip r:embed="rId8"/>
              <a:stretch>
                <a:fillRect/>
              </a:stretch>
            </p:blipFill>
            <p:spPr>
              <a:xfrm>
                <a:off x="216720" y="1026360"/>
                <a:ext cx="11413440" cy="7139160"/>
              </a:xfrm>
              <a:prstGeom prst="rect">
                <a:avLst/>
              </a:prstGeom>
            </p:spPr>
          </p:pic>
        </mc:Fallback>
      </mc:AlternateContent>
    </p:spTree>
    <p:extLst>
      <p:ext uri="{BB962C8B-B14F-4D97-AF65-F5344CB8AC3E}">
        <p14:creationId xmlns:p14="http://schemas.microsoft.com/office/powerpoint/2010/main" val="25882843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07975" y="498362"/>
            <a:ext cx="11729530" cy="1261884"/>
          </a:xfrm>
          <a:prstGeom prst="rect">
            <a:avLst/>
          </a:prstGeom>
        </p:spPr>
        <p:txBody>
          <a:bodyPr wrap="square">
            <a:spAutoFit/>
          </a:bodyPr>
          <a:lstStyle/>
          <a:p>
            <a:r>
              <a:rPr lang="en-US" sz="2400" b="1" dirty="0"/>
              <a:t>A function </a:t>
            </a:r>
            <a:r>
              <a:rPr lang="en-US" sz="2400" dirty="0"/>
              <a:t>is called </a:t>
            </a:r>
            <a:r>
              <a:rPr lang="en-US" sz="2800" b="1" dirty="0">
                <a:solidFill>
                  <a:srgbClr val="C00000"/>
                </a:solidFill>
                <a:effectLst>
                  <a:outerShdw blurRad="38100" dist="38100" dir="2700000" algn="tl">
                    <a:srgbClr val="000000">
                      <a:alpha val="43137"/>
                    </a:srgbClr>
                  </a:outerShdw>
                </a:effectLst>
              </a:rPr>
              <a:t>Real-Valued</a:t>
            </a:r>
            <a:r>
              <a:rPr lang="en-US" sz="2400" dirty="0"/>
              <a:t> if its codomain is the set of real numbers, and it is called integer-valued if its codomain is the set of integers. Two real-valued functions or two integer valued functions with the same domain can be added, as well as multiplied.</a:t>
            </a:r>
          </a:p>
        </p:txBody>
      </p: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417183" y="1760246"/>
            <a:ext cx="8987007" cy="6432587"/>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73960" y="380880"/>
              <a:ext cx="11501640" cy="7156080"/>
            </p14:xfrm>
          </p:contentPart>
        </mc:Choice>
        <mc:Fallback xmlns="">
          <p:pic>
            <p:nvPicPr>
              <p:cNvPr id="2" name="Ink 1"/>
              <p:cNvPicPr/>
              <p:nvPr/>
            </p:nvPicPr>
            <p:blipFill>
              <a:blip r:embed="rId7"/>
              <a:stretch>
                <a:fillRect/>
              </a:stretch>
            </p:blipFill>
            <p:spPr>
              <a:xfrm>
                <a:off x="264600" y="371520"/>
                <a:ext cx="11520360" cy="7174800"/>
              </a:xfrm>
              <a:prstGeom prst="rect">
                <a:avLst/>
              </a:prstGeom>
            </p:spPr>
          </p:pic>
        </mc:Fallback>
      </mc:AlternateContent>
    </p:spTree>
    <p:extLst>
      <p:ext uri="{BB962C8B-B14F-4D97-AF65-F5344CB8AC3E}">
        <p14:creationId xmlns:p14="http://schemas.microsoft.com/office/powerpoint/2010/main" val="1932280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713264" y="102687"/>
            <a:ext cx="7902163"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Increasing/ decreasing functions </a:t>
            </a:r>
          </a:p>
        </p:txBody>
      </p:sp>
      <p:pic>
        <p:nvPicPr>
          <p:cNvPr id="1026" name="Picture 2" descr="Increasing and Decreasing Functions - Definition, Rules, Examples"/>
          <p:cNvPicPr>
            <a:picLocks noChangeAspect="1" noChangeArrowheads="1"/>
          </p:cNvPicPr>
          <p:nvPr/>
        </p:nvPicPr>
        <p:blipFill rotWithShape="1">
          <a:blip r:embed="rId4">
            <a:extLst>
              <a:ext uri="{28A0092B-C50C-407E-A947-70E740481C1C}">
                <a14:useLocalDpi xmlns:a14="http://schemas.microsoft.com/office/drawing/2010/main" val="0"/>
              </a:ext>
            </a:extLst>
          </a:blip>
          <a:srcRect l="12511" t="13226" r="11542"/>
          <a:stretch/>
        </p:blipFill>
        <p:spPr bwMode="auto">
          <a:xfrm>
            <a:off x="1538536" y="951221"/>
            <a:ext cx="7769366" cy="70540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000080" y="726120"/>
              <a:ext cx="8620560" cy="6822720"/>
            </p14:xfrm>
          </p:contentPart>
        </mc:Choice>
        <mc:Fallback xmlns="">
          <p:pic>
            <p:nvPicPr>
              <p:cNvPr id="2" name="Ink 1"/>
              <p:cNvPicPr/>
              <p:nvPr/>
            </p:nvPicPr>
            <p:blipFill>
              <a:blip r:embed="rId6"/>
              <a:stretch>
                <a:fillRect/>
              </a:stretch>
            </p:blipFill>
            <p:spPr>
              <a:xfrm>
                <a:off x="990720" y="716760"/>
                <a:ext cx="8639280" cy="6841440"/>
              </a:xfrm>
              <a:prstGeom prst="rect">
                <a:avLst/>
              </a:prstGeom>
            </p:spPr>
          </p:pic>
        </mc:Fallback>
      </mc:AlternateContent>
    </p:spTree>
    <p:extLst>
      <p:ext uri="{BB962C8B-B14F-4D97-AF65-F5344CB8AC3E}">
        <p14:creationId xmlns:p14="http://schemas.microsoft.com/office/powerpoint/2010/main" val="1310978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713264" y="102687"/>
            <a:ext cx="7902163"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Increasing/ decreasing functions </a:t>
            </a:r>
          </a:p>
        </p:txBody>
      </p:sp>
      <p:pic>
        <p:nvPicPr>
          <p:cNvPr id="4" name="Picture 3"/>
          <p:cNvPicPr>
            <a:picLocks noChangeAspect="1"/>
          </p:cNvPicPr>
          <p:nvPr/>
        </p:nvPicPr>
        <p:blipFill>
          <a:blip r:embed="rId4"/>
          <a:stretch>
            <a:fillRect/>
          </a:stretch>
        </p:blipFill>
        <p:spPr>
          <a:xfrm>
            <a:off x="879256" y="920187"/>
            <a:ext cx="9315450" cy="3419475"/>
          </a:xfrm>
          <a:prstGeom prst="rect">
            <a:avLst/>
          </a:prstGeom>
        </p:spPr>
      </p:pic>
      <p:pic>
        <p:nvPicPr>
          <p:cNvPr id="6" name="Picture 5"/>
          <p:cNvPicPr>
            <a:picLocks noChangeAspect="1"/>
          </p:cNvPicPr>
          <p:nvPr/>
        </p:nvPicPr>
        <p:blipFill>
          <a:blip r:embed="rId5"/>
          <a:stretch>
            <a:fillRect/>
          </a:stretch>
        </p:blipFill>
        <p:spPr>
          <a:xfrm>
            <a:off x="747652" y="4419817"/>
            <a:ext cx="8867775" cy="3771900"/>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178640" y="1274040"/>
              <a:ext cx="8965800" cy="5858280"/>
            </p14:xfrm>
          </p:contentPart>
        </mc:Choice>
        <mc:Fallback xmlns="">
          <p:pic>
            <p:nvPicPr>
              <p:cNvPr id="2" name="Ink 1"/>
              <p:cNvPicPr/>
              <p:nvPr/>
            </p:nvPicPr>
            <p:blipFill>
              <a:blip r:embed="rId7"/>
              <a:stretch>
                <a:fillRect/>
              </a:stretch>
            </p:blipFill>
            <p:spPr>
              <a:xfrm>
                <a:off x="1169280" y="1264680"/>
                <a:ext cx="8984520" cy="5877000"/>
              </a:xfrm>
              <a:prstGeom prst="rect">
                <a:avLst/>
              </a:prstGeom>
            </p:spPr>
          </p:pic>
        </mc:Fallback>
      </mc:AlternateContent>
    </p:spTree>
    <p:extLst>
      <p:ext uri="{BB962C8B-B14F-4D97-AF65-F5344CB8AC3E}">
        <p14:creationId xmlns:p14="http://schemas.microsoft.com/office/powerpoint/2010/main" val="395124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1713264" y="102687"/>
            <a:ext cx="7902163"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Increasing/ decreasing functions </a:t>
            </a:r>
          </a:p>
        </p:txBody>
      </p:sp>
      <p:pic>
        <p:nvPicPr>
          <p:cNvPr id="2" name="Picture 1"/>
          <p:cNvPicPr>
            <a:picLocks noChangeAspect="1"/>
          </p:cNvPicPr>
          <p:nvPr/>
        </p:nvPicPr>
        <p:blipFill>
          <a:blip r:embed="rId4"/>
          <a:stretch>
            <a:fillRect/>
          </a:stretch>
        </p:blipFill>
        <p:spPr>
          <a:xfrm>
            <a:off x="1587645" y="1118110"/>
            <a:ext cx="8153400" cy="396240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702880" y="1405080"/>
              <a:ext cx="8168040" cy="3881520"/>
            </p14:xfrm>
          </p:contentPart>
        </mc:Choice>
        <mc:Fallback xmlns="">
          <p:pic>
            <p:nvPicPr>
              <p:cNvPr id="3" name="Ink 2"/>
              <p:cNvPicPr/>
              <p:nvPr/>
            </p:nvPicPr>
            <p:blipFill>
              <a:blip r:embed="rId6"/>
              <a:stretch>
                <a:fillRect/>
              </a:stretch>
            </p:blipFill>
            <p:spPr>
              <a:xfrm>
                <a:off x="2693520" y="1395720"/>
                <a:ext cx="8186760" cy="3900240"/>
              </a:xfrm>
              <a:prstGeom prst="rect">
                <a:avLst/>
              </a:prstGeom>
            </p:spPr>
          </p:pic>
        </mc:Fallback>
      </mc:AlternateContent>
    </p:spTree>
    <p:extLst>
      <p:ext uri="{BB962C8B-B14F-4D97-AF65-F5344CB8AC3E}">
        <p14:creationId xmlns:p14="http://schemas.microsoft.com/office/powerpoint/2010/main" val="3523610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4"/>
          <a:stretch>
            <a:fillRect/>
          </a:stretch>
        </p:blipFill>
        <p:spPr>
          <a:xfrm>
            <a:off x="307975" y="2300255"/>
            <a:ext cx="8169264" cy="4248674"/>
          </a:xfrm>
          <a:prstGeom prst="rect">
            <a:avLst/>
          </a:prstGeom>
        </p:spPr>
      </p:pic>
      <p:pic>
        <p:nvPicPr>
          <p:cNvPr id="4" name="Picture 3"/>
          <p:cNvPicPr>
            <a:picLocks noChangeAspect="1"/>
          </p:cNvPicPr>
          <p:nvPr/>
        </p:nvPicPr>
        <p:blipFill>
          <a:blip r:embed="rId5"/>
          <a:stretch>
            <a:fillRect/>
          </a:stretch>
        </p:blipFill>
        <p:spPr>
          <a:xfrm>
            <a:off x="8560039" y="2774043"/>
            <a:ext cx="3203882" cy="3715613"/>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2881440" y="2012040"/>
              <a:ext cx="8417880" cy="5453640"/>
            </p14:xfrm>
          </p:contentPart>
        </mc:Choice>
        <mc:Fallback xmlns="">
          <p:pic>
            <p:nvPicPr>
              <p:cNvPr id="2" name="Ink 1"/>
              <p:cNvPicPr/>
              <p:nvPr/>
            </p:nvPicPr>
            <p:blipFill>
              <a:blip r:embed="rId7"/>
              <a:stretch>
                <a:fillRect/>
              </a:stretch>
            </p:blipFill>
            <p:spPr>
              <a:xfrm>
                <a:off x="2872080" y="2002680"/>
                <a:ext cx="8436600" cy="5472360"/>
              </a:xfrm>
              <a:prstGeom prst="rect">
                <a:avLst/>
              </a:prstGeom>
            </p:spPr>
          </p:pic>
        </mc:Fallback>
      </mc:AlternateContent>
    </p:spTree>
    <p:extLst>
      <p:ext uri="{BB962C8B-B14F-4D97-AF65-F5344CB8AC3E}">
        <p14:creationId xmlns:p14="http://schemas.microsoft.com/office/powerpoint/2010/main" val="563777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151495" y="122871"/>
            <a:ext cx="8587415" cy="584775"/>
          </a:xfrm>
          <a:prstGeom prst="rect">
            <a:avLst/>
          </a:prstGeom>
        </p:spPr>
        <p:txBody>
          <a:bodyPr wrap="none">
            <a:spAutoFit/>
          </a:bodyPr>
          <a:lstStyle/>
          <a:p>
            <a:r>
              <a:rPr lang="en-US" sz="3200" b="1" dirty="0">
                <a:solidFill>
                  <a:schemeClr val="accent5"/>
                </a:solidFill>
                <a:effectLst>
                  <a:outerShdw blurRad="38100" dist="38100" dir="2700000" algn="tl">
                    <a:srgbClr val="000000">
                      <a:alpha val="43137"/>
                    </a:srgbClr>
                  </a:outerShdw>
                </a:effectLst>
              </a:rPr>
              <a:t>Inverse Functions </a:t>
            </a:r>
            <a:r>
              <a:rPr lang="en-US" sz="3200" b="1" dirty="0">
                <a:solidFill>
                  <a:srgbClr val="C00000"/>
                </a:solidFill>
                <a:effectLst>
                  <a:outerShdw blurRad="38100" dist="38100" dir="2700000" algn="tl">
                    <a:srgbClr val="000000">
                      <a:alpha val="43137"/>
                    </a:srgbClr>
                  </a:outerShdw>
                </a:effectLst>
              </a:rPr>
              <a:t>and Compositions of Functions </a:t>
            </a:r>
          </a:p>
        </p:txBody>
      </p:sp>
      <p:pic>
        <p:nvPicPr>
          <p:cNvPr id="4" name="Picture 3"/>
          <p:cNvPicPr>
            <a:picLocks noChangeAspect="1"/>
          </p:cNvPicPr>
          <p:nvPr/>
        </p:nvPicPr>
        <p:blipFill>
          <a:blip r:embed="rId4"/>
          <a:stretch>
            <a:fillRect/>
          </a:stretch>
        </p:blipFill>
        <p:spPr>
          <a:xfrm>
            <a:off x="1530847" y="745113"/>
            <a:ext cx="8208063" cy="4550313"/>
          </a:xfrm>
          <a:prstGeom prst="rect">
            <a:avLst/>
          </a:prstGeom>
        </p:spPr>
      </p:pic>
      <p:pic>
        <p:nvPicPr>
          <p:cNvPr id="6" name="Picture 5"/>
          <p:cNvPicPr>
            <a:picLocks noChangeAspect="1"/>
          </p:cNvPicPr>
          <p:nvPr/>
        </p:nvPicPr>
        <p:blipFill>
          <a:blip r:embed="rId5"/>
          <a:stretch>
            <a:fillRect/>
          </a:stretch>
        </p:blipFill>
        <p:spPr>
          <a:xfrm>
            <a:off x="2587588" y="5420610"/>
            <a:ext cx="5917434" cy="3557796"/>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000240" y="619200"/>
              <a:ext cx="8787240" cy="7715520"/>
            </p14:xfrm>
          </p:contentPart>
        </mc:Choice>
        <mc:Fallback xmlns="">
          <p:pic>
            <p:nvPicPr>
              <p:cNvPr id="2" name="Ink 1"/>
              <p:cNvPicPr/>
              <p:nvPr/>
            </p:nvPicPr>
            <p:blipFill>
              <a:blip r:embed="rId7"/>
              <a:stretch>
                <a:fillRect/>
              </a:stretch>
            </p:blipFill>
            <p:spPr>
              <a:xfrm>
                <a:off x="2990880" y="609840"/>
                <a:ext cx="8805960" cy="7734240"/>
              </a:xfrm>
              <a:prstGeom prst="rect">
                <a:avLst/>
              </a:prstGeom>
            </p:spPr>
          </p:pic>
        </mc:Fallback>
      </mc:AlternateContent>
    </p:spTree>
    <p:extLst>
      <p:ext uri="{BB962C8B-B14F-4D97-AF65-F5344CB8AC3E}">
        <p14:creationId xmlns:p14="http://schemas.microsoft.com/office/powerpoint/2010/main" val="972948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151495" y="122871"/>
            <a:ext cx="8587415" cy="584775"/>
          </a:xfrm>
          <a:prstGeom prst="rect">
            <a:avLst/>
          </a:prstGeom>
        </p:spPr>
        <p:txBody>
          <a:bodyPr wrap="none">
            <a:spAutoFit/>
          </a:bodyPr>
          <a:lstStyle/>
          <a:p>
            <a:r>
              <a:rPr lang="en-US" sz="3200" b="1" dirty="0">
                <a:solidFill>
                  <a:schemeClr val="accent5"/>
                </a:solidFill>
                <a:effectLst>
                  <a:outerShdw blurRad="38100" dist="38100" dir="2700000" algn="tl">
                    <a:srgbClr val="000000">
                      <a:alpha val="43137"/>
                    </a:srgbClr>
                  </a:outerShdw>
                </a:effectLst>
              </a:rPr>
              <a:t>Inverse Functions </a:t>
            </a:r>
            <a:r>
              <a:rPr lang="en-US" sz="3200" b="1" dirty="0">
                <a:solidFill>
                  <a:srgbClr val="C00000"/>
                </a:solidFill>
                <a:effectLst>
                  <a:outerShdw blurRad="38100" dist="38100" dir="2700000" algn="tl">
                    <a:srgbClr val="000000">
                      <a:alpha val="43137"/>
                    </a:srgbClr>
                  </a:outerShdw>
                </a:effectLst>
              </a:rPr>
              <a:t>and </a:t>
            </a:r>
            <a:r>
              <a:rPr lang="en-US" sz="3200" b="1" dirty="0">
                <a:solidFill>
                  <a:schemeClr val="accent6"/>
                </a:solidFill>
                <a:effectLst>
                  <a:outerShdw blurRad="38100" dist="38100" dir="2700000" algn="tl">
                    <a:srgbClr val="000000">
                      <a:alpha val="43137"/>
                    </a:srgbClr>
                  </a:outerShdw>
                </a:effectLst>
              </a:rPr>
              <a:t>Compositions of Functions </a:t>
            </a:r>
          </a:p>
        </p:txBody>
      </p:sp>
      <p:pic>
        <p:nvPicPr>
          <p:cNvPr id="4" name="Picture 3"/>
          <p:cNvPicPr>
            <a:picLocks noChangeAspect="1"/>
          </p:cNvPicPr>
          <p:nvPr/>
        </p:nvPicPr>
        <p:blipFill rotWithShape="1">
          <a:blip r:embed="rId4"/>
          <a:srcRect b="72497"/>
          <a:stretch/>
        </p:blipFill>
        <p:spPr>
          <a:xfrm>
            <a:off x="460375" y="933463"/>
            <a:ext cx="11284880" cy="1314957"/>
          </a:xfrm>
          <a:prstGeom prst="rect">
            <a:avLst/>
          </a:prstGeom>
        </p:spPr>
      </p:pic>
      <p:sp>
        <p:nvSpPr>
          <p:cNvPr id="7" name="Rectangle 6"/>
          <p:cNvSpPr/>
          <p:nvPr/>
        </p:nvSpPr>
        <p:spPr>
          <a:xfrm>
            <a:off x="879256" y="8282889"/>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8" name="Picture 7"/>
          <p:cNvPicPr>
            <a:picLocks noChangeAspect="1"/>
          </p:cNvPicPr>
          <p:nvPr/>
        </p:nvPicPr>
        <p:blipFill rotWithShape="1">
          <a:blip r:embed="rId4"/>
          <a:srcRect t="64561" b="17397"/>
          <a:stretch/>
        </p:blipFill>
        <p:spPr>
          <a:xfrm>
            <a:off x="307975" y="7228937"/>
            <a:ext cx="11284880" cy="862641"/>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595440" y="690480"/>
              <a:ext cx="11215800" cy="7370280"/>
            </p14:xfrm>
          </p:contentPart>
        </mc:Choice>
        <mc:Fallback xmlns="">
          <p:pic>
            <p:nvPicPr>
              <p:cNvPr id="2" name="Ink 1"/>
              <p:cNvPicPr/>
              <p:nvPr/>
            </p:nvPicPr>
            <p:blipFill>
              <a:blip r:embed="rId6"/>
              <a:stretch>
                <a:fillRect/>
              </a:stretch>
            </p:blipFill>
            <p:spPr>
              <a:xfrm>
                <a:off x="586080" y="681120"/>
                <a:ext cx="11234520" cy="7389000"/>
              </a:xfrm>
              <a:prstGeom prst="rect">
                <a:avLst/>
              </a:prstGeom>
            </p:spPr>
          </p:pic>
        </mc:Fallback>
      </mc:AlternateContent>
    </p:spTree>
    <p:extLst>
      <p:ext uri="{BB962C8B-B14F-4D97-AF65-F5344CB8AC3E}">
        <p14:creationId xmlns:p14="http://schemas.microsoft.com/office/powerpoint/2010/main" val="22327934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151495" y="122871"/>
            <a:ext cx="8587415" cy="584775"/>
          </a:xfrm>
          <a:prstGeom prst="rect">
            <a:avLst/>
          </a:prstGeom>
        </p:spPr>
        <p:txBody>
          <a:bodyPr wrap="none">
            <a:spAutoFit/>
          </a:bodyPr>
          <a:lstStyle/>
          <a:p>
            <a:r>
              <a:rPr lang="en-US" sz="3200" b="1" dirty="0">
                <a:solidFill>
                  <a:schemeClr val="accent5"/>
                </a:solidFill>
                <a:effectLst>
                  <a:outerShdw blurRad="38100" dist="38100" dir="2700000" algn="tl">
                    <a:srgbClr val="000000">
                      <a:alpha val="43137"/>
                    </a:srgbClr>
                  </a:outerShdw>
                </a:effectLst>
              </a:rPr>
              <a:t>Inverse Functions </a:t>
            </a:r>
            <a:r>
              <a:rPr lang="en-US" sz="3200" b="1" dirty="0">
                <a:solidFill>
                  <a:srgbClr val="C00000"/>
                </a:solidFill>
                <a:effectLst>
                  <a:outerShdw blurRad="38100" dist="38100" dir="2700000" algn="tl">
                    <a:srgbClr val="000000">
                      <a:alpha val="43137"/>
                    </a:srgbClr>
                  </a:outerShdw>
                </a:effectLst>
              </a:rPr>
              <a:t>and Compositions of Functions </a:t>
            </a:r>
          </a:p>
        </p:txBody>
      </p:sp>
      <p:pic>
        <p:nvPicPr>
          <p:cNvPr id="2" name="Picture 1"/>
          <p:cNvPicPr>
            <a:picLocks noChangeAspect="1"/>
          </p:cNvPicPr>
          <p:nvPr/>
        </p:nvPicPr>
        <p:blipFill>
          <a:blip r:embed="rId4"/>
          <a:stretch>
            <a:fillRect/>
          </a:stretch>
        </p:blipFill>
        <p:spPr>
          <a:xfrm>
            <a:off x="968394" y="707646"/>
            <a:ext cx="9153525" cy="4143375"/>
          </a:xfrm>
          <a:prstGeom prst="rect">
            <a:avLst/>
          </a:prstGeom>
        </p:spPr>
      </p:pic>
      <p:pic>
        <p:nvPicPr>
          <p:cNvPr id="7" name="Picture 6"/>
          <p:cNvPicPr>
            <a:picLocks noChangeAspect="1"/>
          </p:cNvPicPr>
          <p:nvPr/>
        </p:nvPicPr>
        <p:blipFill>
          <a:blip r:embed="rId5"/>
          <a:stretch>
            <a:fillRect/>
          </a:stretch>
        </p:blipFill>
        <p:spPr>
          <a:xfrm>
            <a:off x="1339869" y="5133975"/>
            <a:ext cx="8782050" cy="4010025"/>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3560040" y="1119240"/>
              <a:ext cx="5703480" cy="7703640"/>
            </p14:xfrm>
          </p:contentPart>
        </mc:Choice>
        <mc:Fallback xmlns="">
          <p:pic>
            <p:nvPicPr>
              <p:cNvPr id="4" name="Ink 3"/>
              <p:cNvPicPr/>
              <p:nvPr/>
            </p:nvPicPr>
            <p:blipFill>
              <a:blip r:embed="rId7"/>
              <a:stretch>
                <a:fillRect/>
              </a:stretch>
            </p:blipFill>
            <p:spPr>
              <a:xfrm>
                <a:off x="3550680" y="1109880"/>
                <a:ext cx="5722200" cy="7722360"/>
              </a:xfrm>
              <a:prstGeom prst="rect">
                <a:avLst/>
              </a:prstGeom>
            </p:spPr>
          </p:pic>
        </mc:Fallback>
      </mc:AlternateContent>
    </p:spTree>
    <p:extLst>
      <p:ext uri="{BB962C8B-B14F-4D97-AF65-F5344CB8AC3E}">
        <p14:creationId xmlns:p14="http://schemas.microsoft.com/office/powerpoint/2010/main" val="3930151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151495" y="122871"/>
            <a:ext cx="8587415" cy="584775"/>
          </a:xfrm>
          <a:prstGeom prst="rect">
            <a:avLst/>
          </a:prstGeom>
        </p:spPr>
        <p:txBody>
          <a:bodyPr wrap="none">
            <a:spAutoFit/>
          </a:bodyPr>
          <a:lstStyle/>
          <a:p>
            <a:r>
              <a:rPr lang="en-US" sz="3200" b="1" dirty="0">
                <a:solidFill>
                  <a:schemeClr val="accent5"/>
                </a:solidFill>
                <a:effectLst>
                  <a:outerShdw blurRad="38100" dist="38100" dir="2700000" algn="tl">
                    <a:srgbClr val="000000">
                      <a:alpha val="43137"/>
                    </a:srgbClr>
                  </a:outerShdw>
                </a:effectLst>
              </a:rPr>
              <a:t>Inverse Functions </a:t>
            </a:r>
            <a:r>
              <a:rPr lang="en-US" sz="3200" b="1" dirty="0">
                <a:solidFill>
                  <a:srgbClr val="C00000"/>
                </a:solidFill>
                <a:effectLst>
                  <a:outerShdw blurRad="38100" dist="38100" dir="2700000" algn="tl">
                    <a:srgbClr val="000000">
                      <a:alpha val="43137"/>
                    </a:srgbClr>
                  </a:outerShdw>
                </a:effectLst>
              </a:rPr>
              <a:t>and </a:t>
            </a:r>
            <a:r>
              <a:rPr lang="en-US" sz="3200" b="1" dirty="0">
                <a:solidFill>
                  <a:schemeClr val="accent6"/>
                </a:solidFill>
                <a:effectLst>
                  <a:outerShdw blurRad="38100" dist="38100" dir="2700000" algn="tl">
                    <a:srgbClr val="000000">
                      <a:alpha val="43137"/>
                    </a:srgbClr>
                  </a:outerShdw>
                </a:effectLst>
              </a:rPr>
              <a:t>Compositions of Functions </a:t>
            </a:r>
          </a:p>
        </p:txBody>
      </p:sp>
      <p:pic>
        <p:nvPicPr>
          <p:cNvPr id="6" name="Picture 5"/>
          <p:cNvPicPr>
            <a:picLocks noChangeAspect="1"/>
          </p:cNvPicPr>
          <p:nvPr/>
        </p:nvPicPr>
        <p:blipFill>
          <a:blip r:embed="rId4"/>
          <a:stretch>
            <a:fillRect/>
          </a:stretch>
        </p:blipFill>
        <p:spPr>
          <a:xfrm>
            <a:off x="1391654" y="841219"/>
            <a:ext cx="8107095" cy="4579391"/>
          </a:xfrm>
          <a:prstGeom prst="rect">
            <a:avLst/>
          </a:prstGeom>
        </p:spPr>
      </p:pic>
      <p:pic>
        <p:nvPicPr>
          <p:cNvPr id="8" name="Picture 7"/>
          <p:cNvPicPr>
            <a:picLocks noChangeAspect="1"/>
          </p:cNvPicPr>
          <p:nvPr/>
        </p:nvPicPr>
        <p:blipFill>
          <a:blip r:embed="rId5"/>
          <a:stretch>
            <a:fillRect/>
          </a:stretch>
        </p:blipFill>
        <p:spPr>
          <a:xfrm>
            <a:off x="2147715" y="5752119"/>
            <a:ext cx="7859043" cy="3391881"/>
          </a:xfrm>
          <a:prstGeom prst="rect">
            <a:avLst/>
          </a:prstGeom>
        </p:spPr>
      </p:pic>
      <p:sp>
        <p:nvSpPr>
          <p:cNvPr id="10" name="Rectangle 9"/>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797840" y="476280"/>
              <a:ext cx="9930240" cy="8263440"/>
            </p14:xfrm>
          </p:contentPart>
        </mc:Choice>
        <mc:Fallback xmlns="">
          <p:pic>
            <p:nvPicPr>
              <p:cNvPr id="2" name="Ink 1"/>
              <p:cNvPicPr/>
              <p:nvPr/>
            </p:nvPicPr>
            <p:blipFill>
              <a:blip r:embed="rId7"/>
              <a:stretch>
                <a:fillRect/>
              </a:stretch>
            </p:blipFill>
            <p:spPr>
              <a:xfrm>
                <a:off x="1788480" y="466920"/>
                <a:ext cx="9948960" cy="8282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8893800" y="4214880"/>
              <a:ext cx="2846160" cy="1607760"/>
            </p14:xfrm>
          </p:contentPart>
        </mc:Choice>
        <mc:Fallback xmlns="">
          <p:pic>
            <p:nvPicPr>
              <p:cNvPr id="4" name="Ink 3"/>
              <p:cNvPicPr/>
              <p:nvPr/>
            </p:nvPicPr>
            <p:blipFill>
              <a:blip r:embed="rId9"/>
              <a:stretch>
                <a:fillRect/>
              </a:stretch>
            </p:blipFill>
            <p:spPr>
              <a:xfrm>
                <a:off x="8884440" y="4205520"/>
                <a:ext cx="2864880" cy="1626480"/>
              </a:xfrm>
              <a:prstGeom prst="rect">
                <a:avLst/>
              </a:prstGeom>
            </p:spPr>
          </p:pic>
        </mc:Fallback>
      </mc:AlternateContent>
    </p:spTree>
    <p:extLst>
      <p:ext uri="{BB962C8B-B14F-4D97-AF65-F5344CB8AC3E}">
        <p14:creationId xmlns:p14="http://schemas.microsoft.com/office/powerpoint/2010/main" val="652666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151495" y="122871"/>
            <a:ext cx="8587415" cy="584775"/>
          </a:xfrm>
          <a:prstGeom prst="rect">
            <a:avLst/>
          </a:prstGeom>
        </p:spPr>
        <p:txBody>
          <a:bodyPr wrap="none">
            <a:spAutoFit/>
          </a:bodyPr>
          <a:lstStyle/>
          <a:p>
            <a:r>
              <a:rPr lang="en-US" sz="3200" b="1" dirty="0">
                <a:solidFill>
                  <a:schemeClr val="accent5"/>
                </a:solidFill>
                <a:effectLst>
                  <a:outerShdw blurRad="38100" dist="38100" dir="2700000" algn="tl">
                    <a:srgbClr val="000000">
                      <a:alpha val="43137"/>
                    </a:srgbClr>
                  </a:outerShdw>
                </a:effectLst>
              </a:rPr>
              <a:t>Inverse Functions </a:t>
            </a:r>
            <a:r>
              <a:rPr lang="en-US" sz="3200" b="1" dirty="0">
                <a:solidFill>
                  <a:srgbClr val="C00000"/>
                </a:solidFill>
                <a:effectLst>
                  <a:outerShdw blurRad="38100" dist="38100" dir="2700000" algn="tl">
                    <a:srgbClr val="000000">
                      <a:alpha val="43137"/>
                    </a:srgbClr>
                  </a:outerShdw>
                </a:effectLst>
              </a:rPr>
              <a:t>and </a:t>
            </a:r>
            <a:r>
              <a:rPr lang="en-US" sz="3200" b="1" dirty="0">
                <a:solidFill>
                  <a:schemeClr val="accent6"/>
                </a:solidFill>
                <a:effectLst>
                  <a:outerShdw blurRad="38100" dist="38100" dir="2700000" algn="tl">
                    <a:srgbClr val="000000">
                      <a:alpha val="43137"/>
                    </a:srgbClr>
                  </a:outerShdw>
                </a:effectLst>
              </a:rPr>
              <a:t>Compositions of Functions </a:t>
            </a:r>
          </a:p>
        </p:txBody>
      </p:sp>
      <p:sp>
        <p:nvSpPr>
          <p:cNvPr id="9" name="Rectangle 8"/>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6" name="Rectangle 5"/>
          <p:cNvSpPr/>
          <p:nvPr/>
        </p:nvSpPr>
        <p:spPr>
          <a:xfrm>
            <a:off x="460375" y="801139"/>
            <a:ext cx="1814086" cy="523220"/>
          </a:xfrm>
          <a:prstGeom prst="rect">
            <a:avLst/>
          </a:prstGeom>
        </p:spPr>
        <p:txBody>
          <a:bodyPr wrap="none">
            <a:spAutoFit/>
          </a:bodyPr>
          <a:lstStyle/>
          <a:p>
            <a:r>
              <a:rPr lang="en-US" sz="2800" b="1" dirty="0"/>
              <a:t>Example 0:</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37960" y="797760"/>
              <a:ext cx="11751840" cy="5679720"/>
            </p14:xfrm>
          </p:contentPart>
        </mc:Choice>
        <mc:Fallback xmlns="">
          <p:pic>
            <p:nvPicPr>
              <p:cNvPr id="2" name="Ink 1"/>
              <p:cNvPicPr/>
              <p:nvPr/>
            </p:nvPicPr>
            <p:blipFill>
              <a:blip r:embed="rId5"/>
              <a:stretch>
                <a:fillRect/>
              </a:stretch>
            </p:blipFill>
            <p:spPr>
              <a:xfrm>
                <a:off x="228600" y="788400"/>
                <a:ext cx="11770560" cy="5698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428920" y="1452600"/>
              <a:ext cx="9239400" cy="6894000"/>
            </p14:xfrm>
          </p:contentPart>
        </mc:Choice>
        <mc:Fallback xmlns="">
          <p:pic>
            <p:nvPicPr>
              <p:cNvPr id="4" name="Ink 3"/>
              <p:cNvPicPr/>
              <p:nvPr/>
            </p:nvPicPr>
            <p:blipFill>
              <a:blip r:embed="rId7"/>
              <a:stretch>
                <a:fillRect/>
              </a:stretch>
            </p:blipFill>
            <p:spPr>
              <a:xfrm>
                <a:off x="2419560" y="1443240"/>
                <a:ext cx="9258120" cy="6912720"/>
              </a:xfrm>
              <a:prstGeom prst="rect">
                <a:avLst/>
              </a:prstGeom>
            </p:spPr>
          </p:pic>
        </mc:Fallback>
      </mc:AlternateContent>
    </p:spTree>
    <p:extLst>
      <p:ext uri="{BB962C8B-B14F-4D97-AF65-F5344CB8AC3E}">
        <p14:creationId xmlns:p14="http://schemas.microsoft.com/office/powerpoint/2010/main" val="3150070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434913" y="5497554"/>
            <a:ext cx="5748191" cy="3185370"/>
          </a:xfrm>
          <a:prstGeom prst="rect">
            <a:avLst/>
          </a:prstGeom>
        </p:spPr>
      </p:pic>
      <p:pic>
        <p:nvPicPr>
          <p:cNvPr id="4098" name="Picture 2" descr="Interval Notation - Open, Closed, Semi-closed - Teachoo - Intervals"/>
          <p:cNvPicPr>
            <a:picLocks noChangeAspect="1" noChangeArrowheads="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t="27946" b="8778"/>
          <a:stretch/>
        </p:blipFill>
        <p:spPr bwMode="auto">
          <a:xfrm>
            <a:off x="2730656" y="1176524"/>
            <a:ext cx="7156706" cy="432103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779357" y="134368"/>
            <a:ext cx="4417620"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Intervals Notation</a:t>
            </a:r>
          </a:p>
        </p:txBody>
      </p:sp>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1928880" y="762120"/>
              <a:ext cx="8501400" cy="7668000"/>
            </p14:xfrm>
          </p:contentPart>
        </mc:Choice>
        <mc:Fallback xmlns="">
          <p:pic>
            <p:nvPicPr>
              <p:cNvPr id="2" name="Ink 1"/>
              <p:cNvPicPr/>
              <p:nvPr/>
            </p:nvPicPr>
            <p:blipFill>
              <a:blip r:embed="rId9"/>
              <a:stretch>
                <a:fillRect/>
              </a:stretch>
            </p:blipFill>
            <p:spPr>
              <a:xfrm>
                <a:off x="1919520" y="752760"/>
                <a:ext cx="8520120" cy="7686720"/>
              </a:xfrm>
              <a:prstGeom prst="rect">
                <a:avLst/>
              </a:prstGeom>
            </p:spPr>
          </p:pic>
        </mc:Fallback>
      </mc:AlternateContent>
    </p:spTree>
    <p:extLst>
      <p:ext uri="{BB962C8B-B14F-4D97-AF65-F5344CB8AC3E}">
        <p14:creationId xmlns:p14="http://schemas.microsoft.com/office/powerpoint/2010/main" val="10073779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151495" y="122871"/>
            <a:ext cx="8587415" cy="584775"/>
          </a:xfrm>
          <a:prstGeom prst="rect">
            <a:avLst/>
          </a:prstGeom>
        </p:spPr>
        <p:txBody>
          <a:bodyPr wrap="none">
            <a:spAutoFit/>
          </a:bodyPr>
          <a:lstStyle/>
          <a:p>
            <a:r>
              <a:rPr lang="en-US" sz="3200" b="1" dirty="0">
                <a:solidFill>
                  <a:schemeClr val="accent5"/>
                </a:solidFill>
                <a:effectLst>
                  <a:outerShdw blurRad="38100" dist="38100" dir="2700000" algn="tl">
                    <a:srgbClr val="000000">
                      <a:alpha val="43137"/>
                    </a:srgbClr>
                  </a:outerShdw>
                </a:effectLst>
              </a:rPr>
              <a:t>Inverse Functions </a:t>
            </a:r>
            <a:r>
              <a:rPr lang="en-US" sz="3200" b="1" dirty="0">
                <a:solidFill>
                  <a:srgbClr val="C00000"/>
                </a:solidFill>
                <a:effectLst>
                  <a:outerShdw blurRad="38100" dist="38100" dir="2700000" algn="tl">
                    <a:srgbClr val="000000">
                      <a:alpha val="43137"/>
                    </a:srgbClr>
                  </a:outerShdw>
                </a:effectLst>
              </a:rPr>
              <a:t>and </a:t>
            </a:r>
            <a:r>
              <a:rPr lang="en-US" sz="3200" b="1" dirty="0">
                <a:solidFill>
                  <a:schemeClr val="accent6"/>
                </a:solidFill>
                <a:effectLst>
                  <a:outerShdw blurRad="38100" dist="38100" dir="2700000" algn="tl">
                    <a:srgbClr val="000000">
                      <a:alpha val="43137"/>
                    </a:srgbClr>
                  </a:outerShdw>
                </a:effectLst>
              </a:rPr>
              <a:t>Compositions of Functions </a:t>
            </a:r>
          </a:p>
        </p:txBody>
      </p:sp>
      <p:pic>
        <p:nvPicPr>
          <p:cNvPr id="2" name="Picture 1"/>
          <p:cNvPicPr>
            <a:picLocks noChangeAspect="1"/>
          </p:cNvPicPr>
          <p:nvPr/>
        </p:nvPicPr>
        <p:blipFill>
          <a:blip r:embed="rId4"/>
          <a:stretch>
            <a:fillRect/>
          </a:stretch>
        </p:blipFill>
        <p:spPr>
          <a:xfrm>
            <a:off x="1299310" y="714963"/>
            <a:ext cx="8457497" cy="2989752"/>
          </a:xfrm>
          <a:prstGeom prst="rect">
            <a:avLst/>
          </a:prstGeom>
        </p:spPr>
      </p:pic>
      <p:pic>
        <p:nvPicPr>
          <p:cNvPr id="4" name="Picture 3"/>
          <p:cNvPicPr>
            <a:picLocks noChangeAspect="1"/>
          </p:cNvPicPr>
          <p:nvPr/>
        </p:nvPicPr>
        <p:blipFill>
          <a:blip r:embed="rId5"/>
          <a:stretch>
            <a:fillRect/>
          </a:stretch>
        </p:blipFill>
        <p:spPr>
          <a:xfrm>
            <a:off x="1493476" y="3668096"/>
            <a:ext cx="8069164" cy="4603776"/>
          </a:xfrm>
          <a:prstGeom prst="rect">
            <a:avLst/>
          </a:prstGeom>
        </p:spPr>
      </p:pic>
      <p:sp>
        <p:nvSpPr>
          <p:cNvPr id="9" name="Rectangle 8"/>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2250360" y="452520"/>
              <a:ext cx="6870240" cy="7263000"/>
            </p14:xfrm>
          </p:contentPart>
        </mc:Choice>
        <mc:Fallback xmlns="">
          <p:pic>
            <p:nvPicPr>
              <p:cNvPr id="6" name="Ink 5"/>
              <p:cNvPicPr/>
              <p:nvPr/>
            </p:nvPicPr>
            <p:blipFill>
              <a:blip r:embed="rId7"/>
              <a:stretch>
                <a:fillRect/>
              </a:stretch>
            </p:blipFill>
            <p:spPr>
              <a:xfrm>
                <a:off x="2241000" y="443160"/>
                <a:ext cx="6888960" cy="7281720"/>
              </a:xfrm>
              <a:prstGeom prst="rect">
                <a:avLst/>
              </a:prstGeom>
            </p:spPr>
          </p:pic>
        </mc:Fallback>
      </mc:AlternateContent>
    </p:spTree>
    <p:extLst>
      <p:ext uri="{BB962C8B-B14F-4D97-AF65-F5344CB8AC3E}">
        <p14:creationId xmlns:p14="http://schemas.microsoft.com/office/powerpoint/2010/main" val="2780769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390651" y="508461"/>
            <a:ext cx="8587415" cy="584775"/>
          </a:xfrm>
          <a:prstGeom prst="rect">
            <a:avLst/>
          </a:prstGeom>
        </p:spPr>
        <p:txBody>
          <a:bodyPr wrap="none">
            <a:spAutoFit/>
          </a:bodyPr>
          <a:lstStyle/>
          <a:p>
            <a:r>
              <a:rPr lang="en-US" sz="3200" b="1" dirty="0">
                <a:solidFill>
                  <a:schemeClr val="accent5"/>
                </a:solidFill>
                <a:effectLst>
                  <a:outerShdw blurRad="38100" dist="38100" dir="2700000" algn="tl">
                    <a:srgbClr val="000000">
                      <a:alpha val="43137"/>
                    </a:srgbClr>
                  </a:outerShdw>
                </a:effectLst>
              </a:rPr>
              <a:t>Inverse Functions </a:t>
            </a:r>
            <a:r>
              <a:rPr lang="en-US" sz="3200" b="1" dirty="0">
                <a:solidFill>
                  <a:srgbClr val="C00000"/>
                </a:solidFill>
                <a:effectLst>
                  <a:outerShdw blurRad="38100" dist="38100" dir="2700000" algn="tl">
                    <a:srgbClr val="000000">
                      <a:alpha val="43137"/>
                    </a:srgbClr>
                  </a:outerShdw>
                </a:effectLst>
              </a:rPr>
              <a:t>and </a:t>
            </a:r>
            <a:r>
              <a:rPr lang="en-US" sz="3200" b="1" dirty="0">
                <a:solidFill>
                  <a:schemeClr val="accent6"/>
                </a:solidFill>
                <a:effectLst>
                  <a:outerShdw blurRad="38100" dist="38100" dir="2700000" algn="tl">
                    <a:srgbClr val="000000">
                      <a:alpha val="43137"/>
                    </a:srgbClr>
                  </a:outerShdw>
                </a:effectLst>
              </a:rPr>
              <a:t>Compositions of Functions </a:t>
            </a:r>
          </a:p>
        </p:txBody>
      </p:sp>
      <p:pic>
        <p:nvPicPr>
          <p:cNvPr id="6" name="Picture 5"/>
          <p:cNvPicPr>
            <a:picLocks noChangeAspect="1"/>
          </p:cNvPicPr>
          <p:nvPr/>
        </p:nvPicPr>
        <p:blipFill>
          <a:blip r:embed="rId4"/>
          <a:stretch>
            <a:fillRect/>
          </a:stretch>
        </p:blipFill>
        <p:spPr>
          <a:xfrm>
            <a:off x="1255234" y="2044777"/>
            <a:ext cx="8858250" cy="4429125"/>
          </a:xfrm>
          <a:prstGeom prst="rect">
            <a:avLst/>
          </a:prstGeom>
        </p:spPr>
      </p:pic>
      <p:sp>
        <p:nvSpPr>
          <p:cNvPr id="8" name="Rectangle 7"/>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119240" y="2417040"/>
              <a:ext cx="9751680" cy="3715200"/>
            </p14:xfrm>
          </p:contentPart>
        </mc:Choice>
        <mc:Fallback xmlns="">
          <p:pic>
            <p:nvPicPr>
              <p:cNvPr id="2" name="Ink 1"/>
              <p:cNvPicPr/>
              <p:nvPr/>
            </p:nvPicPr>
            <p:blipFill>
              <a:blip r:embed="rId6"/>
              <a:stretch>
                <a:fillRect/>
              </a:stretch>
            </p:blipFill>
            <p:spPr>
              <a:xfrm>
                <a:off x="1109880" y="2407680"/>
                <a:ext cx="9770400" cy="3733920"/>
              </a:xfrm>
              <a:prstGeom prst="rect">
                <a:avLst/>
              </a:prstGeom>
            </p:spPr>
          </p:pic>
        </mc:Fallback>
      </mc:AlternateContent>
    </p:spTree>
    <p:extLst>
      <p:ext uri="{BB962C8B-B14F-4D97-AF65-F5344CB8AC3E}">
        <p14:creationId xmlns:p14="http://schemas.microsoft.com/office/powerpoint/2010/main" val="3566143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571991" y="11635"/>
            <a:ext cx="4921027" cy="646331"/>
          </a:xfrm>
          <a:prstGeom prst="rect">
            <a:avLst/>
          </a:prstGeom>
        </p:spPr>
        <p:txBody>
          <a:bodyPr wrap="none">
            <a:spAutoFit/>
          </a:bodyPr>
          <a:lstStyle/>
          <a:p>
            <a:r>
              <a:rPr lang="en-US" sz="3600" b="1" dirty="0">
                <a:solidFill>
                  <a:srgbClr val="C00000"/>
                </a:solidFill>
                <a:effectLst>
                  <a:outerShdw blurRad="38100" dist="38100" dir="2700000" algn="tl">
                    <a:srgbClr val="000000">
                      <a:alpha val="43137"/>
                    </a:srgbClr>
                  </a:outerShdw>
                </a:effectLst>
              </a:rPr>
              <a:t>The Graphs of Functions </a:t>
            </a:r>
          </a:p>
        </p:txBody>
      </p:sp>
      <p:sp>
        <p:nvSpPr>
          <p:cNvPr id="2" name="Rectangle 1"/>
          <p:cNvSpPr/>
          <p:nvPr/>
        </p:nvSpPr>
        <p:spPr>
          <a:xfrm>
            <a:off x="155575" y="544299"/>
            <a:ext cx="11870252" cy="2308324"/>
          </a:xfrm>
          <a:prstGeom prst="rect">
            <a:avLst/>
          </a:prstGeom>
        </p:spPr>
        <p:txBody>
          <a:bodyPr wrap="square">
            <a:spAutoFit/>
          </a:bodyPr>
          <a:lstStyle/>
          <a:p>
            <a:r>
              <a:rPr lang="en-US" sz="2400" dirty="0"/>
              <a:t>We can associate a set of pairs in A × B to each function from A to B. This set of pairs is called the graph of the function and is often displayed pictorially to aid in understanding the behavior of the function. </a:t>
            </a:r>
          </a:p>
          <a:p>
            <a:endParaRPr lang="en-US" sz="2400" dirty="0"/>
          </a:p>
          <a:p>
            <a:r>
              <a:rPr lang="en-US" sz="2400" b="1" dirty="0"/>
              <a:t>Let f be a function from the set A to the set B. The graph of the function f is the set of ordered pairs {(a, b) | a ∈ A and f (a) = b}.</a:t>
            </a:r>
          </a:p>
        </p:txBody>
      </p:sp>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169127" y="2806253"/>
            <a:ext cx="9307914" cy="2923604"/>
          </a:xfrm>
          <a:prstGeom prst="rect">
            <a:avLst/>
          </a:prstGeom>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357495" y="5640498"/>
            <a:ext cx="6931178" cy="3388576"/>
          </a:xfrm>
          <a:prstGeom prst="rect">
            <a:avLst/>
          </a:prstGeom>
        </p:spPr>
      </p:pic>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607320" y="464400"/>
              <a:ext cx="8334720" cy="7310880"/>
            </p14:xfrm>
          </p:contentPart>
        </mc:Choice>
        <mc:Fallback xmlns="">
          <p:pic>
            <p:nvPicPr>
              <p:cNvPr id="6" name="Ink 5"/>
              <p:cNvPicPr/>
              <p:nvPr/>
            </p:nvPicPr>
            <p:blipFill>
              <a:blip r:embed="rId9"/>
              <a:stretch>
                <a:fillRect/>
              </a:stretch>
            </p:blipFill>
            <p:spPr>
              <a:xfrm>
                <a:off x="597960" y="455040"/>
                <a:ext cx="8353440" cy="7329600"/>
              </a:xfrm>
              <a:prstGeom prst="rect">
                <a:avLst/>
              </a:prstGeom>
            </p:spPr>
          </p:pic>
        </mc:Fallback>
      </mc:AlternateContent>
    </p:spTree>
    <p:extLst>
      <p:ext uri="{BB962C8B-B14F-4D97-AF65-F5344CB8AC3E}">
        <p14:creationId xmlns:p14="http://schemas.microsoft.com/office/powerpoint/2010/main" val="42341293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77938" y="160338"/>
            <a:ext cx="4921027" cy="646331"/>
          </a:xfrm>
          <a:prstGeom prst="rect">
            <a:avLst/>
          </a:prstGeom>
        </p:spPr>
        <p:txBody>
          <a:bodyPr wrap="none">
            <a:spAutoFit/>
          </a:bodyPr>
          <a:lstStyle/>
          <a:p>
            <a:r>
              <a:rPr lang="en-US" sz="3600" b="1" dirty="0">
                <a:solidFill>
                  <a:srgbClr val="C00000"/>
                </a:solidFill>
                <a:effectLst>
                  <a:outerShdw blurRad="38100" dist="38100" dir="2700000" algn="tl">
                    <a:srgbClr val="000000">
                      <a:alpha val="43137"/>
                    </a:srgbClr>
                  </a:outerShdw>
                </a:effectLst>
              </a:rPr>
              <a:t>The Graphs of Functions </a:t>
            </a:r>
          </a:p>
        </p:txBody>
      </p:sp>
      <p:sp>
        <p:nvSpPr>
          <p:cNvPr id="8" name="Rectangle 7"/>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6" name="Rectangle 5"/>
          <p:cNvSpPr/>
          <p:nvPr/>
        </p:nvSpPr>
        <p:spPr>
          <a:xfrm>
            <a:off x="6296144" y="575836"/>
            <a:ext cx="3641253" cy="461665"/>
          </a:xfrm>
          <a:prstGeom prst="rect">
            <a:avLst/>
          </a:prstGeom>
        </p:spPr>
        <p:txBody>
          <a:bodyPr wrap="none">
            <a:spAutoFit/>
          </a:bodyPr>
          <a:lstStyle/>
          <a:p>
            <a:r>
              <a:rPr lang="en-US" sz="2400" b="1" dirty="0">
                <a:effectLst>
                  <a:outerShdw blurRad="38100" dist="38100" dir="2700000" algn="tl">
                    <a:srgbClr val="000000">
                      <a:alpha val="43137"/>
                    </a:srgbClr>
                  </a:outerShdw>
                </a:effectLst>
              </a:rPr>
              <a:t>Some Important Functions </a:t>
            </a:r>
          </a:p>
        </p:txBody>
      </p:sp>
      <p:pic>
        <p:nvPicPr>
          <p:cNvPr id="7" name="Picture 6"/>
          <p:cNvPicPr>
            <a:picLocks noChangeAspect="1"/>
          </p:cNvPicPr>
          <p:nvPr/>
        </p:nvPicPr>
        <p:blipFill>
          <a:blip r:embed="rId4"/>
          <a:stretch>
            <a:fillRect/>
          </a:stretch>
        </p:blipFill>
        <p:spPr>
          <a:xfrm>
            <a:off x="1015331" y="1308406"/>
            <a:ext cx="9968486" cy="624289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2214720" y="1047600"/>
              <a:ext cx="8406000" cy="6441840"/>
            </p14:xfrm>
          </p:contentPart>
        </mc:Choice>
        <mc:Fallback xmlns="">
          <p:pic>
            <p:nvPicPr>
              <p:cNvPr id="2" name="Ink 1"/>
              <p:cNvPicPr/>
              <p:nvPr/>
            </p:nvPicPr>
            <p:blipFill>
              <a:blip r:embed="rId6"/>
              <a:stretch>
                <a:fillRect/>
              </a:stretch>
            </p:blipFill>
            <p:spPr>
              <a:xfrm>
                <a:off x="2205360" y="1038240"/>
                <a:ext cx="8424720" cy="6460560"/>
              </a:xfrm>
              <a:prstGeom prst="rect">
                <a:avLst/>
              </a:prstGeom>
            </p:spPr>
          </p:pic>
        </mc:Fallback>
      </mc:AlternateContent>
    </p:spTree>
    <p:extLst>
      <p:ext uri="{BB962C8B-B14F-4D97-AF65-F5344CB8AC3E}">
        <p14:creationId xmlns:p14="http://schemas.microsoft.com/office/powerpoint/2010/main" val="3663666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77938" y="160338"/>
            <a:ext cx="4921027" cy="646331"/>
          </a:xfrm>
          <a:prstGeom prst="rect">
            <a:avLst/>
          </a:prstGeom>
        </p:spPr>
        <p:txBody>
          <a:bodyPr wrap="none">
            <a:spAutoFit/>
          </a:bodyPr>
          <a:lstStyle/>
          <a:p>
            <a:r>
              <a:rPr lang="en-US" sz="3600" b="1" dirty="0">
                <a:solidFill>
                  <a:srgbClr val="C00000"/>
                </a:solidFill>
                <a:effectLst>
                  <a:outerShdw blurRad="38100" dist="38100" dir="2700000" algn="tl">
                    <a:srgbClr val="000000">
                      <a:alpha val="43137"/>
                    </a:srgbClr>
                  </a:outerShdw>
                </a:effectLst>
              </a:rPr>
              <a:t>The Graphs of Functions </a:t>
            </a:r>
          </a:p>
        </p:txBody>
      </p:sp>
      <p:sp>
        <p:nvSpPr>
          <p:cNvPr id="8" name="Rectangle 7"/>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6" name="Rectangle 5"/>
          <p:cNvSpPr/>
          <p:nvPr/>
        </p:nvSpPr>
        <p:spPr>
          <a:xfrm>
            <a:off x="6296144" y="575836"/>
            <a:ext cx="3641253" cy="461665"/>
          </a:xfrm>
          <a:prstGeom prst="rect">
            <a:avLst/>
          </a:prstGeom>
        </p:spPr>
        <p:txBody>
          <a:bodyPr wrap="none">
            <a:spAutoFit/>
          </a:bodyPr>
          <a:lstStyle/>
          <a:p>
            <a:r>
              <a:rPr lang="en-US" sz="2400" b="1" dirty="0">
                <a:effectLst>
                  <a:outerShdw blurRad="38100" dist="38100" dir="2700000" algn="tl">
                    <a:srgbClr val="000000">
                      <a:alpha val="43137"/>
                    </a:srgbClr>
                  </a:outerShdw>
                </a:effectLst>
              </a:rPr>
              <a:t>Some Important Functions </a:t>
            </a:r>
          </a:p>
        </p:txBody>
      </p:sp>
      <p:pic>
        <p:nvPicPr>
          <p:cNvPr id="2" name="Picture 1"/>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971033" y="1566981"/>
            <a:ext cx="10299222" cy="6003290"/>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2762280" y="1547640"/>
              <a:ext cx="7668000" cy="5608440"/>
            </p14:xfrm>
          </p:contentPart>
        </mc:Choice>
        <mc:Fallback xmlns="">
          <p:pic>
            <p:nvPicPr>
              <p:cNvPr id="4" name="Ink 3"/>
              <p:cNvPicPr/>
              <p:nvPr/>
            </p:nvPicPr>
            <p:blipFill>
              <a:blip r:embed="rId7"/>
              <a:stretch>
                <a:fillRect/>
              </a:stretch>
            </p:blipFill>
            <p:spPr>
              <a:xfrm>
                <a:off x="2752920" y="1538280"/>
                <a:ext cx="7686720" cy="5627160"/>
              </a:xfrm>
              <a:prstGeom prst="rect">
                <a:avLst/>
              </a:prstGeom>
            </p:spPr>
          </p:pic>
        </mc:Fallback>
      </mc:AlternateContent>
    </p:spTree>
    <p:extLst>
      <p:ext uri="{BB962C8B-B14F-4D97-AF65-F5344CB8AC3E}">
        <p14:creationId xmlns:p14="http://schemas.microsoft.com/office/powerpoint/2010/main" val="3317358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77938" y="160338"/>
            <a:ext cx="4921027" cy="646331"/>
          </a:xfrm>
          <a:prstGeom prst="rect">
            <a:avLst/>
          </a:prstGeom>
        </p:spPr>
        <p:txBody>
          <a:bodyPr wrap="none">
            <a:spAutoFit/>
          </a:bodyPr>
          <a:lstStyle/>
          <a:p>
            <a:r>
              <a:rPr lang="en-US" sz="3600" b="1" dirty="0">
                <a:solidFill>
                  <a:srgbClr val="C00000"/>
                </a:solidFill>
                <a:effectLst>
                  <a:outerShdw blurRad="38100" dist="38100" dir="2700000" algn="tl">
                    <a:srgbClr val="000000">
                      <a:alpha val="43137"/>
                    </a:srgbClr>
                  </a:outerShdw>
                </a:effectLst>
              </a:rPr>
              <a:t>The Graphs of Functions </a:t>
            </a:r>
          </a:p>
        </p:txBody>
      </p:sp>
      <p:sp>
        <p:nvSpPr>
          <p:cNvPr id="8" name="Rectangle 7"/>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6" name="Rectangle 5"/>
          <p:cNvSpPr/>
          <p:nvPr/>
        </p:nvSpPr>
        <p:spPr>
          <a:xfrm>
            <a:off x="6296144" y="575836"/>
            <a:ext cx="3641253" cy="461665"/>
          </a:xfrm>
          <a:prstGeom prst="rect">
            <a:avLst/>
          </a:prstGeom>
        </p:spPr>
        <p:txBody>
          <a:bodyPr wrap="none">
            <a:spAutoFit/>
          </a:bodyPr>
          <a:lstStyle/>
          <a:p>
            <a:r>
              <a:rPr lang="en-US" sz="2400" b="1" dirty="0">
                <a:effectLst>
                  <a:outerShdw blurRad="38100" dist="38100" dir="2700000" algn="tl">
                    <a:srgbClr val="000000">
                      <a:alpha val="43137"/>
                    </a:srgbClr>
                  </a:outerShdw>
                </a:effectLst>
              </a:rPr>
              <a:t>Some Important Functions </a:t>
            </a:r>
          </a:p>
        </p:txBody>
      </p:sp>
      <p:pic>
        <p:nvPicPr>
          <p:cNvPr id="4" name="Picture 3"/>
          <p:cNvPicPr>
            <a:picLocks noChangeAspect="1"/>
          </p:cNvPicPr>
          <p:nvPr/>
        </p:nvPicPr>
        <p:blipFill>
          <a:blip r:embed="rId4"/>
          <a:stretch>
            <a:fillRect/>
          </a:stretch>
        </p:blipFill>
        <p:spPr>
          <a:xfrm>
            <a:off x="1368272" y="1037501"/>
            <a:ext cx="8646243" cy="3682325"/>
          </a:xfrm>
          <a:prstGeom prst="rect">
            <a:avLst/>
          </a:prstGeom>
        </p:spPr>
      </p:pic>
      <p:pic>
        <p:nvPicPr>
          <p:cNvPr id="7" name="Picture 6"/>
          <p:cNvPicPr>
            <a:picLocks noChangeAspect="1"/>
          </p:cNvPicPr>
          <p:nvPr/>
        </p:nvPicPr>
        <p:blipFill>
          <a:blip r:embed="rId5"/>
          <a:stretch>
            <a:fillRect/>
          </a:stretch>
        </p:blipFill>
        <p:spPr>
          <a:xfrm>
            <a:off x="1291154" y="4839975"/>
            <a:ext cx="8227419" cy="3478189"/>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726120" y="928800"/>
              <a:ext cx="9811440" cy="7263000"/>
            </p14:xfrm>
          </p:contentPart>
        </mc:Choice>
        <mc:Fallback xmlns="">
          <p:pic>
            <p:nvPicPr>
              <p:cNvPr id="2" name="Ink 1"/>
              <p:cNvPicPr/>
              <p:nvPr/>
            </p:nvPicPr>
            <p:blipFill>
              <a:blip r:embed="rId7"/>
              <a:stretch>
                <a:fillRect/>
              </a:stretch>
            </p:blipFill>
            <p:spPr>
              <a:xfrm>
                <a:off x="716760" y="919440"/>
                <a:ext cx="9830160" cy="7281720"/>
              </a:xfrm>
              <a:prstGeom prst="rect">
                <a:avLst/>
              </a:prstGeom>
            </p:spPr>
          </p:pic>
        </mc:Fallback>
      </mc:AlternateContent>
    </p:spTree>
    <p:extLst>
      <p:ext uri="{BB962C8B-B14F-4D97-AF65-F5344CB8AC3E}">
        <p14:creationId xmlns:p14="http://schemas.microsoft.com/office/powerpoint/2010/main" val="13666561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77938" y="160338"/>
            <a:ext cx="4921027" cy="646331"/>
          </a:xfrm>
          <a:prstGeom prst="rect">
            <a:avLst/>
          </a:prstGeom>
        </p:spPr>
        <p:txBody>
          <a:bodyPr wrap="none">
            <a:spAutoFit/>
          </a:bodyPr>
          <a:lstStyle/>
          <a:p>
            <a:r>
              <a:rPr lang="en-US" sz="3600" b="1" dirty="0">
                <a:solidFill>
                  <a:srgbClr val="C00000"/>
                </a:solidFill>
                <a:effectLst>
                  <a:outerShdw blurRad="38100" dist="38100" dir="2700000" algn="tl">
                    <a:srgbClr val="000000">
                      <a:alpha val="43137"/>
                    </a:srgbClr>
                  </a:outerShdw>
                </a:effectLst>
              </a:rPr>
              <a:t>The Graphs of Functions </a:t>
            </a:r>
          </a:p>
        </p:txBody>
      </p:sp>
      <p:sp>
        <p:nvSpPr>
          <p:cNvPr id="8" name="Rectangle 7"/>
          <p:cNvSpPr/>
          <p:nvPr/>
        </p:nvSpPr>
        <p:spPr>
          <a:xfrm>
            <a:off x="793219" y="8310446"/>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6" name="Rectangle 5"/>
          <p:cNvSpPr/>
          <p:nvPr/>
        </p:nvSpPr>
        <p:spPr>
          <a:xfrm>
            <a:off x="6296144" y="575836"/>
            <a:ext cx="3641253" cy="461665"/>
          </a:xfrm>
          <a:prstGeom prst="rect">
            <a:avLst/>
          </a:prstGeom>
        </p:spPr>
        <p:txBody>
          <a:bodyPr wrap="none">
            <a:spAutoFit/>
          </a:bodyPr>
          <a:lstStyle/>
          <a:p>
            <a:r>
              <a:rPr lang="en-US" sz="2400" b="1" dirty="0">
                <a:effectLst>
                  <a:outerShdw blurRad="38100" dist="38100" dir="2700000" algn="tl">
                    <a:srgbClr val="000000">
                      <a:alpha val="43137"/>
                    </a:srgbClr>
                  </a:outerShdw>
                </a:effectLst>
              </a:rPr>
              <a:t>Some Important Functions </a:t>
            </a:r>
          </a:p>
        </p:txBody>
      </p:sp>
      <p:pic>
        <p:nvPicPr>
          <p:cNvPr id="2" name="Picture 1"/>
          <p:cNvPicPr>
            <a:picLocks noChangeAspect="1"/>
          </p:cNvPicPr>
          <p:nvPr/>
        </p:nvPicPr>
        <p:blipFill>
          <a:blip r:embed="rId4"/>
          <a:stretch>
            <a:fillRect/>
          </a:stretch>
        </p:blipFill>
        <p:spPr>
          <a:xfrm>
            <a:off x="2243687" y="1023255"/>
            <a:ext cx="7147159" cy="7248617"/>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857240" y="2523960"/>
              <a:ext cx="7632360" cy="5215320"/>
            </p14:xfrm>
          </p:contentPart>
        </mc:Choice>
        <mc:Fallback xmlns="">
          <p:pic>
            <p:nvPicPr>
              <p:cNvPr id="4" name="Ink 3"/>
              <p:cNvPicPr/>
              <p:nvPr/>
            </p:nvPicPr>
            <p:blipFill>
              <a:blip r:embed="rId6"/>
              <a:stretch>
                <a:fillRect/>
              </a:stretch>
            </p:blipFill>
            <p:spPr>
              <a:xfrm>
                <a:off x="1847880" y="2514600"/>
                <a:ext cx="7651080" cy="5234040"/>
              </a:xfrm>
              <a:prstGeom prst="rect">
                <a:avLst/>
              </a:prstGeom>
            </p:spPr>
          </p:pic>
        </mc:Fallback>
      </mc:AlternateContent>
    </p:spTree>
    <p:extLst>
      <p:ext uri="{BB962C8B-B14F-4D97-AF65-F5344CB8AC3E}">
        <p14:creationId xmlns:p14="http://schemas.microsoft.com/office/powerpoint/2010/main" val="2611500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577938" y="160338"/>
            <a:ext cx="3294107" cy="646331"/>
          </a:xfrm>
          <a:prstGeom prst="rect">
            <a:avLst/>
          </a:prstGeom>
        </p:spPr>
        <p:txBody>
          <a:bodyPr wrap="none">
            <a:spAutoFit/>
          </a:bodyPr>
          <a:lstStyle/>
          <a:p>
            <a:r>
              <a:rPr lang="en-US" sz="3600" b="1" dirty="0">
                <a:solidFill>
                  <a:srgbClr val="C00000"/>
                </a:solidFill>
                <a:effectLst>
                  <a:outerShdw blurRad="38100" dist="38100" dir="2700000" algn="tl">
                    <a:srgbClr val="000000">
                      <a:alpha val="43137"/>
                    </a:srgbClr>
                  </a:outerShdw>
                </a:effectLst>
              </a:rPr>
              <a:t>More Functions </a:t>
            </a:r>
          </a:p>
        </p:txBody>
      </p:sp>
      <p:sp>
        <p:nvSpPr>
          <p:cNvPr id="8" name="Rectangle 7"/>
          <p:cNvSpPr/>
          <p:nvPr/>
        </p:nvSpPr>
        <p:spPr>
          <a:xfrm>
            <a:off x="793219" y="8310446"/>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2" name="Picture 1"/>
          <p:cNvPicPr>
            <a:picLocks noChangeAspect="1"/>
          </p:cNvPicPr>
          <p:nvPr/>
        </p:nvPicPr>
        <p:blipFill>
          <a:blip r:embed="rId4"/>
          <a:stretch>
            <a:fillRect/>
          </a:stretch>
        </p:blipFill>
        <p:spPr>
          <a:xfrm>
            <a:off x="307975" y="1380392"/>
            <a:ext cx="11496752" cy="635633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80880" y="1333440"/>
              <a:ext cx="10965960" cy="5679720"/>
            </p14:xfrm>
          </p:contentPart>
        </mc:Choice>
        <mc:Fallback xmlns="">
          <p:pic>
            <p:nvPicPr>
              <p:cNvPr id="4" name="Ink 3"/>
              <p:cNvPicPr/>
              <p:nvPr/>
            </p:nvPicPr>
            <p:blipFill>
              <a:blip r:embed="rId6"/>
              <a:stretch>
                <a:fillRect/>
              </a:stretch>
            </p:blipFill>
            <p:spPr>
              <a:xfrm>
                <a:off x="371520" y="1324080"/>
                <a:ext cx="10984680" cy="5698440"/>
              </a:xfrm>
              <a:prstGeom prst="rect">
                <a:avLst/>
              </a:prstGeom>
            </p:spPr>
          </p:pic>
        </mc:Fallback>
      </mc:AlternateContent>
    </p:spTree>
    <p:extLst>
      <p:ext uri="{BB962C8B-B14F-4D97-AF65-F5344CB8AC3E}">
        <p14:creationId xmlns:p14="http://schemas.microsoft.com/office/powerpoint/2010/main" val="2610285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6" name="Rectangle 5"/>
          <p:cNvSpPr/>
          <p:nvPr/>
        </p:nvSpPr>
        <p:spPr>
          <a:xfrm>
            <a:off x="3848368" y="18828"/>
            <a:ext cx="4033027" cy="1015663"/>
          </a:xfrm>
          <a:prstGeom prst="rect">
            <a:avLst/>
          </a:prstGeom>
        </p:spPr>
        <p:txBody>
          <a:bodyPr wrap="none">
            <a:spAutoFit/>
          </a:bodyPr>
          <a:lstStyle/>
          <a:p>
            <a:r>
              <a:rPr lang="en-US" sz="6000" b="1" dirty="0">
                <a:solidFill>
                  <a:schemeClr val="accent1"/>
                </a:solidFill>
                <a:effectLst>
                  <a:outerShdw blurRad="38100" dist="38100" dir="2700000" algn="tl">
                    <a:srgbClr val="000000">
                      <a:alpha val="43137"/>
                    </a:srgbClr>
                  </a:outerShdw>
                </a:effectLst>
              </a:rPr>
              <a:t>Types of Set</a:t>
            </a:r>
          </a:p>
        </p:txBody>
      </p:sp>
      <p:sp>
        <p:nvSpPr>
          <p:cNvPr id="3" name="Rectangle 2"/>
          <p:cNvSpPr/>
          <p:nvPr/>
        </p:nvSpPr>
        <p:spPr>
          <a:xfrm>
            <a:off x="305881" y="1034491"/>
            <a:ext cx="11576649" cy="7355860"/>
          </a:xfrm>
          <a:prstGeom prst="rect">
            <a:avLst/>
          </a:prstGeom>
        </p:spPr>
        <p:txBody>
          <a:bodyPr wrap="square">
            <a:spAutoFit/>
          </a:bodyPr>
          <a:lstStyle/>
          <a:p>
            <a:r>
              <a:rPr lang="en-US" sz="3600" b="1" dirty="0">
                <a:solidFill>
                  <a:schemeClr val="accent6"/>
                </a:solidFill>
                <a:effectLst>
                  <a:outerShdw blurRad="38100" dist="38100" dir="2700000" algn="tl">
                    <a:srgbClr val="000000">
                      <a:alpha val="43137"/>
                    </a:srgbClr>
                  </a:outerShdw>
                </a:effectLst>
              </a:rPr>
              <a:t>Finite Set</a:t>
            </a:r>
          </a:p>
          <a:p>
            <a:r>
              <a:rPr lang="en-US" sz="2800" dirty="0"/>
              <a:t>A set which contains a definite number of elements is called a finite set.</a:t>
            </a:r>
          </a:p>
          <a:p>
            <a:endParaRPr lang="en-US" sz="2800" dirty="0"/>
          </a:p>
          <a:p>
            <a:r>
              <a:rPr lang="en-US" sz="2800" b="1" dirty="0"/>
              <a:t>Example − S={ x | x∈N and 70&gt;x&gt;50}</a:t>
            </a:r>
          </a:p>
          <a:p>
            <a:endParaRPr lang="en-US" sz="2800" dirty="0"/>
          </a:p>
          <a:p>
            <a:r>
              <a:rPr lang="en-US" sz="3600" b="1" dirty="0">
                <a:solidFill>
                  <a:schemeClr val="accent6"/>
                </a:solidFill>
                <a:effectLst>
                  <a:outerShdw blurRad="38100" dist="38100" dir="2700000" algn="tl">
                    <a:srgbClr val="000000">
                      <a:alpha val="43137"/>
                    </a:srgbClr>
                  </a:outerShdw>
                </a:effectLst>
              </a:rPr>
              <a:t>Infinite Set</a:t>
            </a:r>
          </a:p>
          <a:p>
            <a:r>
              <a:rPr lang="en-US" sz="2800" dirty="0"/>
              <a:t>A set which contains infinite number of elements is called an infinite set.</a:t>
            </a:r>
          </a:p>
          <a:p>
            <a:r>
              <a:rPr lang="en-US" sz="2800" b="1" dirty="0"/>
              <a:t>Example − S={ x | x∈N and x&gt;10}</a:t>
            </a:r>
          </a:p>
          <a:p>
            <a:endParaRPr lang="en-US" sz="2800" dirty="0"/>
          </a:p>
          <a:p>
            <a:r>
              <a:rPr lang="en-US" sz="3600" b="1" dirty="0">
                <a:solidFill>
                  <a:schemeClr val="accent6"/>
                </a:solidFill>
                <a:effectLst>
                  <a:outerShdw blurRad="38100" dist="38100" dir="2700000" algn="tl">
                    <a:srgbClr val="000000">
                      <a:alpha val="43137"/>
                    </a:srgbClr>
                  </a:outerShdw>
                </a:effectLst>
              </a:rPr>
              <a:t>Subset </a:t>
            </a:r>
          </a:p>
          <a:p>
            <a:r>
              <a:rPr lang="en-US" sz="2400" dirty="0"/>
              <a:t>A set X is a subset of set Y (Written as X⊆Y) if every element of X is an element of set Y.</a:t>
            </a:r>
          </a:p>
          <a:p>
            <a:r>
              <a:rPr lang="en-US" sz="2400" b="1" dirty="0"/>
              <a:t>Example 1 − Let, X={1,2,3,4,5,6} and Y={1,2}. </a:t>
            </a:r>
          </a:p>
          <a:p>
            <a:r>
              <a:rPr lang="en-US" sz="2400" dirty="0"/>
              <a:t>Here set Y is a subset of set X as all the elements of set Y is in set X. Hence, we can write Y⊆X.</a:t>
            </a:r>
          </a:p>
          <a:p>
            <a:r>
              <a:rPr lang="en-US" sz="2400" b="1" dirty="0"/>
              <a:t>Example 2 − Let, X={1,2,3} and Y={1,2,3}. </a:t>
            </a:r>
          </a:p>
          <a:p>
            <a:r>
              <a:rPr lang="en-US" sz="2400" dirty="0"/>
              <a:t>Here set Y is a subset (Not a proper subset) of set X as all the elements of set Y is in set X. Hence, we can write Y⊆X.</a:t>
            </a:r>
          </a:p>
        </p:txBody>
      </p:sp>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8" name="Picture 7"/>
          <p:cNvPicPr>
            <a:picLocks noChangeAspect="1"/>
          </p:cNvPicPr>
          <p:nvPr/>
        </p:nvPicPr>
        <p:blipFill rotWithShape="1">
          <a:blip r:embed="rId4"/>
          <a:srcRect r="13249" b="-3152"/>
          <a:stretch/>
        </p:blipFill>
        <p:spPr>
          <a:xfrm>
            <a:off x="6382181" y="6764417"/>
            <a:ext cx="5083798" cy="735427"/>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66680" y="619200"/>
              <a:ext cx="10739880" cy="7346520"/>
            </p14:xfrm>
          </p:contentPart>
        </mc:Choice>
        <mc:Fallback xmlns="">
          <p:pic>
            <p:nvPicPr>
              <p:cNvPr id="2" name="Ink 1"/>
              <p:cNvPicPr/>
              <p:nvPr/>
            </p:nvPicPr>
            <p:blipFill>
              <a:blip r:embed="rId6"/>
              <a:stretch>
                <a:fillRect/>
              </a:stretch>
            </p:blipFill>
            <p:spPr>
              <a:xfrm>
                <a:off x="157320" y="609840"/>
                <a:ext cx="10758600" cy="7365240"/>
              </a:xfrm>
              <a:prstGeom prst="rect">
                <a:avLst/>
              </a:prstGeom>
            </p:spPr>
          </p:pic>
        </mc:Fallback>
      </mc:AlternateContent>
    </p:spTree>
    <p:extLst>
      <p:ext uri="{BB962C8B-B14F-4D97-AF65-F5344CB8AC3E}">
        <p14:creationId xmlns:p14="http://schemas.microsoft.com/office/powerpoint/2010/main" val="289731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8" name="Rectangle 7"/>
          <p:cNvSpPr/>
          <p:nvPr/>
        </p:nvSpPr>
        <p:spPr>
          <a:xfrm>
            <a:off x="429954" y="632265"/>
            <a:ext cx="11609061" cy="7725192"/>
          </a:xfrm>
          <a:prstGeom prst="rect">
            <a:avLst/>
          </a:prstGeom>
        </p:spPr>
        <p:txBody>
          <a:bodyPr wrap="square">
            <a:spAutoFit/>
          </a:bodyPr>
          <a:lstStyle/>
          <a:p>
            <a:r>
              <a:rPr lang="en-US" sz="2800" b="1" dirty="0">
                <a:solidFill>
                  <a:schemeClr val="accent6"/>
                </a:solidFill>
                <a:effectLst>
                  <a:outerShdw blurRad="38100" dist="38100" dir="2700000" algn="tl">
                    <a:srgbClr val="000000">
                      <a:alpha val="43137"/>
                    </a:srgbClr>
                  </a:outerShdw>
                </a:effectLst>
              </a:rPr>
              <a:t>Proper Subset</a:t>
            </a:r>
          </a:p>
          <a:p>
            <a:r>
              <a:rPr lang="en-US" sz="2400" dirty="0"/>
              <a:t>The term “proper subset” can be defined as “subset of but not equal to”. </a:t>
            </a:r>
          </a:p>
          <a:p>
            <a:r>
              <a:rPr lang="en-US" sz="2400" dirty="0"/>
              <a:t>A Set X is a proper subset of set Y (Written as X⊂Y) if every element of X</a:t>
            </a:r>
          </a:p>
          <a:p>
            <a:r>
              <a:rPr lang="en-US" sz="2400" dirty="0"/>
              <a:t> is an element of set Y and |X|&lt;|Y|.</a:t>
            </a:r>
          </a:p>
          <a:p>
            <a:r>
              <a:rPr lang="en-US" sz="2400" b="1" dirty="0"/>
              <a:t>Example − Let, X={1,2,3,4,5,6} and Y={1,2}. Here set Y⊂X since all elements in Y are contained in X too and X has at least one element is more than set Y.</a:t>
            </a:r>
          </a:p>
          <a:p>
            <a:endParaRPr lang="en-US" sz="2400" dirty="0"/>
          </a:p>
          <a:p>
            <a:endParaRPr lang="en-US" sz="2800" b="1" dirty="0">
              <a:solidFill>
                <a:schemeClr val="accent6"/>
              </a:solidFill>
              <a:effectLst>
                <a:outerShdw blurRad="38100" dist="38100" dir="2700000" algn="tl">
                  <a:srgbClr val="000000">
                    <a:alpha val="43137"/>
                  </a:srgbClr>
                </a:outerShdw>
              </a:effectLst>
            </a:endParaRPr>
          </a:p>
          <a:p>
            <a:r>
              <a:rPr lang="en-US" sz="2800" b="1" dirty="0">
                <a:solidFill>
                  <a:schemeClr val="accent6"/>
                </a:solidFill>
                <a:effectLst>
                  <a:outerShdw blurRad="38100" dist="38100" dir="2700000" algn="tl">
                    <a:srgbClr val="000000">
                      <a:alpha val="43137"/>
                    </a:srgbClr>
                  </a:outerShdw>
                </a:effectLst>
              </a:rPr>
              <a:t>Universal Set</a:t>
            </a:r>
          </a:p>
          <a:p>
            <a:r>
              <a:rPr lang="en-US" sz="2400" dirty="0"/>
              <a:t>It is a collection of all elements in a particular context or application. All the sets in that context or application are essentially subsets of this universal set. Universal sets are represented as U.</a:t>
            </a:r>
          </a:p>
          <a:p>
            <a:r>
              <a:rPr lang="en-US" sz="2400" b="1" dirty="0"/>
              <a:t>Example − We may define U as the set of all animals on earth. In this case, set of all mammals is a subset of U, set of all fishes is a subset of U, set of all insects is a subset of U, and so on.</a:t>
            </a:r>
          </a:p>
          <a:p>
            <a:endParaRPr lang="en-US" sz="2400" b="1" dirty="0">
              <a:solidFill>
                <a:schemeClr val="accent6"/>
              </a:solidFill>
              <a:effectLst>
                <a:outerShdw blurRad="38100" dist="38100" dir="2700000" algn="tl">
                  <a:srgbClr val="000000">
                    <a:alpha val="43137"/>
                  </a:srgbClr>
                </a:outerShdw>
              </a:effectLst>
            </a:endParaRPr>
          </a:p>
          <a:p>
            <a:r>
              <a:rPr lang="en-US" sz="2800" b="1" dirty="0">
                <a:solidFill>
                  <a:schemeClr val="accent6"/>
                </a:solidFill>
                <a:effectLst>
                  <a:outerShdw blurRad="38100" dist="38100" dir="2700000" algn="tl">
                    <a:srgbClr val="000000">
                      <a:alpha val="43137"/>
                    </a:srgbClr>
                  </a:outerShdw>
                </a:effectLst>
              </a:rPr>
              <a:t>Empty Set or Null Set</a:t>
            </a:r>
          </a:p>
          <a:p>
            <a:r>
              <a:rPr lang="en-US" sz="2400" dirty="0"/>
              <a:t>An empty set contains no elements. It is denoted by ∅. As the number of elements in an empty set is finite, empty set is a finite set. The cardinality of empty set or null set is zero.</a:t>
            </a:r>
          </a:p>
          <a:p>
            <a:r>
              <a:rPr lang="en-US" sz="2400" b="1" dirty="0"/>
              <a:t>Example − S={x|x∈N and 7&lt;x&lt;8}=∅</a:t>
            </a:r>
          </a:p>
        </p:txBody>
      </p:sp>
      <p:sp>
        <p:nvSpPr>
          <p:cNvPr id="9" name="Rectangle 8"/>
          <p:cNvSpPr/>
          <p:nvPr/>
        </p:nvSpPr>
        <p:spPr>
          <a:xfrm>
            <a:off x="3848368" y="18828"/>
            <a:ext cx="4033027" cy="1015663"/>
          </a:xfrm>
          <a:prstGeom prst="rect">
            <a:avLst/>
          </a:prstGeom>
        </p:spPr>
        <p:txBody>
          <a:bodyPr wrap="none">
            <a:spAutoFit/>
          </a:bodyPr>
          <a:lstStyle/>
          <a:p>
            <a:r>
              <a:rPr lang="en-US" sz="6000" b="1" dirty="0">
                <a:solidFill>
                  <a:schemeClr val="accent1"/>
                </a:solidFill>
                <a:effectLst>
                  <a:outerShdw blurRad="38100" dist="38100" dir="2700000" algn="tl">
                    <a:srgbClr val="000000">
                      <a:alpha val="43137"/>
                    </a:srgbClr>
                  </a:outerShdw>
                </a:effectLst>
              </a:rPr>
              <a:t>Types of Set</a:t>
            </a:r>
          </a:p>
        </p:txBody>
      </p:sp>
      <p:pic>
        <p:nvPicPr>
          <p:cNvPr id="10" name="Picture 9"/>
          <p:cNvPicPr>
            <a:picLocks noChangeAspect="1"/>
          </p:cNvPicPr>
          <p:nvPr/>
        </p:nvPicPr>
        <p:blipFill>
          <a:blip r:embed="rId4"/>
          <a:stretch>
            <a:fillRect/>
          </a:stretch>
        </p:blipFill>
        <p:spPr>
          <a:xfrm>
            <a:off x="1768152" y="2961009"/>
            <a:ext cx="7472151" cy="66107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52520" y="107280"/>
              <a:ext cx="10644480" cy="8001360"/>
            </p14:xfrm>
          </p:contentPart>
        </mc:Choice>
        <mc:Fallback xmlns="">
          <p:pic>
            <p:nvPicPr>
              <p:cNvPr id="2" name="Ink 1"/>
              <p:cNvPicPr/>
              <p:nvPr/>
            </p:nvPicPr>
            <p:blipFill>
              <a:blip r:embed="rId6"/>
              <a:stretch>
                <a:fillRect/>
              </a:stretch>
            </p:blipFill>
            <p:spPr>
              <a:xfrm>
                <a:off x="443160" y="97920"/>
                <a:ext cx="10663200" cy="8020080"/>
              </a:xfrm>
              <a:prstGeom prst="rect">
                <a:avLst/>
              </a:prstGeom>
            </p:spPr>
          </p:pic>
        </mc:Fallback>
      </mc:AlternateContent>
    </p:spTree>
    <p:extLst>
      <p:ext uri="{BB962C8B-B14F-4D97-AF65-F5344CB8AC3E}">
        <p14:creationId xmlns:p14="http://schemas.microsoft.com/office/powerpoint/2010/main" val="3872934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8" name="Rectangle 7"/>
          <p:cNvSpPr/>
          <p:nvPr/>
        </p:nvSpPr>
        <p:spPr>
          <a:xfrm>
            <a:off x="276045" y="874050"/>
            <a:ext cx="11609061" cy="7232749"/>
          </a:xfrm>
          <a:prstGeom prst="rect">
            <a:avLst/>
          </a:prstGeom>
        </p:spPr>
        <p:txBody>
          <a:bodyPr wrap="square">
            <a:spAutoFit/>
          </a:bodyPr>
          <a:lstStyle/>
          <a:p>
            <a:r>
              <a:rPr lang="en-US" sz="3200" b="1" dirty="0">
                <a:solidFill>
                  <a:schemeClr val="accent6"/>
                </a:solidFill>
                <a:effectLst>
                  <a:outerShdw blurRad="38100" dist="38100" dir="2700000" algn="tl">
                    <a:srgbClr val="000000">
                      <a:alpha val="43137"/>
                    </a:srgbClr>
                  </a:outerShdw>
                </a:effectLst>
              </a:rPr>
              <a:t>Singleton Set or Unit Set</a:t>
            </a:r>
          </a:p>
          <a:p>
            <a:r>
              <a:rPr lang="en-US" sz="2800" dirty="0"/>
              <a:t>Singleton set or unit set contains only one element.</a:t>
            </a:r>
          </a:p>
          <a:p>
            <a:r>
              <a:rPr lang="en-US" sz="2800" dirty="0"/>
              <a:t>A singleton set is denoted by {s}.</a:t>
            </a:r>
          </a:p>
          <a:p>
            <a:r>
              <a:rPr lang="en-US" sz="2800" b="1" dirty="0"/>
              <a:t>Example − S={x|x∈N, 7&lt;x&lt;9} = {8}</a:t>
            </a:r>
          </a:p>
          <a:p>
            <a:endParaRPr lang="en-US" sz="2800" dirty="0"/>
          </a:p>
          <a:p>
            <a:r>
              <a:rPr lang="en-US" sz="3200" b="1" dirty="0">
                <a:solidFill>
                  <a:schemeClr val="accent6"/>
                </a:solidFill>
                <a:effectLst>
                  <a:outerShdw blurRad="38100" dist="38100" dir="2700000" algn="tl">
                    <a:srgbClr val="000000">
                      <a:alpha val="43137"/>
                    </a:srgbClr>
                  </a:outerShdw>
                </a:effectLst>
              </a:rPr>
              <a:t>Equivalent Set</a:t>
            </a:r>
          </a:p>
          <a:p>
            <a:r>
              <a:rPr lang="en-US" sz="2800" dirty="0"/>
              <a:t>If the cardinalities of two sets are same, they are called equivalent sets.</a:t>
            </a:r>
          </a:p>
          <a:p>
            <a:r>
              <a:rPr lang="en-US" sz="2800" b="1" dirty="0"/>
              <a:t>Example − If A={1,2,6} and B={16,17,22},</a:t>
            </a:r>
          </a:p>
          <a:p>
            <a:r>
              <a:rPr lang="en-US" sz="2800" b="1" dirty="0"/>
              <a:t>they are equivalent as cardinality of A is equal to the cardinality of B. i.e. |A|=|B|=3</a:t>
            </a:r>
          </a:p>
          <a:p>
            <a:endParaRPr lang="en-US" sz="2800" dirty="0"/>
          </a:p>
          <a:p>
            <a:r>
              <a:rPr lang="en-US" sz="3200" b="1" dirty="0">
                <a:solidFill>
                  <a:schemeClr val="accent6"/>
                </a:solidFill>
                <a:effectLst>
                  <a:outerShdw blurRad="38100" dist="38100" dir="2700000" algn="tl">
                    <a:srgbClr val="000000">
                      <a:alpha val="43137"/>
                    </a:srgbClr>
                  </a:outerShdw>
                </a:effectLst>
              </a:rPr>
              <a:t>Equal Set</a:t>
            </a:r>
          </a:p>
          <a:p>
            <a:r>
              <a:rPr lang="en-US" sz="2800" dirty="0"/>
              <a:t>If two sets contain the same elements they are said to be equal.</a:t>
            </a:r>
          </a:p>
          <a:p>
            <a:r>
              <a:rPr lang="en-US" sz="2800" b="1" dirty="0"/>
              <a:t>Example − If A={1,2,6} and B={6,1,2}, they are equal as every element of set A is an element of set B and every element of set B is an element of set A.</a:t>
            </a:r>
          </a:p>
          <a:p>
            <a:endParaRPr lang="en-US" sz="3200" b="1" dirty="0">
              <a:solidFill>
                <a:schemeClr val="accent6"/>
              </a:solidFill>
              <a:effectLst>
                <a:outerShdw blurRad="38100" dist="38100" dir="2700000" algn="tl">
                  <a:srgbClr val="000000">
                    <a:alpha val="43137"/>
                  </a:srgbClr>
                </a:outerShdw>
              </a:effectLst>
            </a:endParaRPr>
          </a:p>
        </p:txBody>
      </p:sp>
      <p:sp>
        <p:nvSpPr>
          <p:cNvPr id="9" name="Rectangle 8"/>
          <p:cNvSpPr/>
          <p:nvPr/>
        </p:nvSpPr>
        <p:spPr>
          <a:xfrm>
            <a:off x="3848368" y="18828"/>
            <a:ext cx="4033027" cy="1015663"/>
          </a:xfrm>
          <a:prstGeom prst="rect">
            <a:avLst/>
          </a:prstGeom>
        </p:spPr>
        <p:txBody>
          <a:bodyPr wrap="none">
            <a:spAutoFit/>
          </a:bodyPr>
          <a:lstStyle/>
          <a:p>
            <a:r>
              <a:rPr lang="en-US" sz="6000" b="1" dirty="0">
                <a:solidFill>
                  <a:schemeClr val="accent1"/>
                </a:solidFill>
                <a:effectLst>
                  <a:outerShdw blurRad="38100" dist="38100" dir="2700000" algn="tl">
                    <a:srgbClr val="000000">
                      <a:alpha val="43137"/>
                    </a:srgbClr>
                  </a:outerShdw>
                </a:effectLst>
              </a:rPr>
              <a:t>Types of Set</a:t>
            </a:r>
          </a:p>
        </p:txBody>
      </p:sp>
      <p:pic>
        <p:nvPicPr>
          <p:cNvPr id="2" name="Picture 1"/>
          <p:cNvPicPr>
            <a:picLocks noChangeAspect="1"/>
          </p:cNvPicPr>
          <p:nvPr/>
        </p:nvPicPr>
        <p:blipFill>
          <a:blip r:embed="rId4"/>
          <a:stretch>
            <a:fillRect/>
          </a:stretch>
        </p:blipFill>
        <p:spPr>
          <a:xfrm>
            <a:off x="4159906" y="7592449"/>
            <a:ext cx="3409950" cy="514350"/>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654840" y="262080"/>
              <a:ext cx="7739280" cy="7846560"/>
            </p14:xfrm>
          </p:contentPart>
        </mc:Choice>
        <mc:Fallback xmlns="">
          <p:pic>
            <p:nvPicPr>
              <p:cNvPr id="3" name="Ink 2"/>
              <p:cNvPicPr/>
              <p:nvPr/>
            </p:nvPicPr>
            <p:blipFill>
              <a:blip r:embed="rId6"/>
              <a:stretch>
                <a:fillRect/>
              </a:stretch>
            </p:blipFill>
            <p:spPr>
              <a:xfrm>
                <a:off x="645480" y="252720"/>
                <a:ext cx="7758000" cy="7865280"/>
              </a:xfrm>
              <a:prstGeom prst="rect">
                <a:avLst/>
              </a:prstGeom>
            </p:spPr>
          </p:pic>
        </mc:Fallback>
      </mc:AlternateContent>
    </p:spTree>
    <p:extLst>
      <p:ext uri="{BB962C8B-B14F-4D97-AF65-F5344CB8AC3E}">
        <p14:creationId xmlns:p14="http://schemas.microsoft.com/office/powerpoint/2010/main" val="4278684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9" name="Rectangle 8"/>
          <p:cNvSpPr/>
          <p:nvPr/>
        </p:nvSpPr>
        <p:spPr>
          <a:xfrm>
            <a:off x="966208" y="2649"/>
            <a:ext cx="10447475" cy="1015663"/>
          </a:xfrm>
          <a:prstGeom prst="rect">
            <a:avLst/>
          </a:prstGeom>
        </p:spPr>
        <p:txBody>
          <a:bodyPr wrap="none">
            <a:spAutoFit/>
          </a:bodyPr>
          <a:lstStyle/>
          <a:p>
            <a:r>
              <a:rPr lang="en-US" sz="6000" b="1" dirty="0">
                <a:solidFill>
                  <a:schemeClr val="accent5"/>
                </a:solidFill>
                <a:effectLst>
                  <a:outerShdw blurRad="38100" dist="38100" dir="2700000" algn="tl">
                    <a:srgbClr val="000000">
                      <a:alpha val="43137"/>
                    </a:srgbClr>
                  </a:outerShdw>
                </a:effectLst>
              </a:rPr>
              <a:t>Another look at Equality of Sets </a:t>
            </a:r>
          </a:p>
        </p:txBody>
      </p:sp>
      <p:pic>
        <p:nvPicPr>
          <p:cNvPr id="3" name="Picture 2"/>
          <p:cNvPicPr>
            <a:picLocks noChangeAspect="1"/>
          </p:cNvPicPr>
          <p:nvPr/>
        </p:nvPicPr>
        <p:blipFill>
          <a:blip r:embed="rId4"/>
          <a:stretch>
            <a:fillRect/>
          </a:stretch>
        </p:blipFill>
        <p:spPr>
          <a:xfrm>
            <a:off x="1610165" y="1760100"/>
            <a:ext cx="8901031" cy="5574911"/>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535680" y="845280"/>
              <a:ext cx="11073240" cy="6489360"/>
            </p14:xfrm>
          </p:contentPart>
        </mc:Choice>
        <mc:Fallback xmlns="">
          <p:pic>
            <p:nvPicPr>
              <p:cNvPr id="2" name="Ink 1"/>
              <p:cNvPicPr/>
              <p:nvPr/>
            </p:nvPicPr>
            <p:blipFill>
              <a:blip r:embed="rId6"/>
              <a:stretch>
                <a:fillRect/>
              </a:stretch>
            </p:blipFill>
            <p:spPr>
              <a:xfrm>
                <a:off x="526320" y="835920"/>
                <a:ext cx="11091960" cy="6508080"/>
              </a:xfrm>
              <a:prstGeom prst="rect">
                <a:avLst/>
              </a:prstGeom>
            </p:spPr>
          </p:pic>
        </mc:Fallback>
      </mc:AlternateContent>
    </p:spTree>
    <p:extLst>
      <p:ext uri="{BB962C8B-B14F-4D97-AF65-F5344CB8AC3E}">
        <p14:creationId xmlns:p14="http://schemas.microsoft.com/office/powerpoint/2010/main" val="917891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116100" y="4259340"/>
              <a:ext cx="4063230" cy="1161270"/>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106739" y="4249978"/>
                <a:ext cx="4081951" cy="1179994"/>
              </a:xfrm>
              <a:prstGeom prst="rect">
                <a:avLst/>
              </a:prstGeom>
            </p:spPr>
          </p:pic>
        </mc:Fallback>
      </mc:AlternateContent>
      <p:sp>
        <p:nvSpPr>
          <p:cNvPr id="7" name="Rectangle 6"/>
          <p:cNvSpPr/>
          <p:nvPr/>
        </p:nvSpPr>
        <p:spPr>
          <a:xfrm>
            <a:off x="879256" y="8271872"/>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
        <p:nvSpPr>
          <p:cNvPr id="8" name="Rectangle 7"/>
          <p:cNvSpPr/>
          <p:nvPr/>
        </p:nvSpPr>
        <p:spPr>
          <a:xfrm>
            <a:off x="464460" y="1767928"/>
            <a:ext cx="11112190" cy="5078313"/>
          </a:xfrm>
          <a:prstGeom prst="rect">
            <a:avLst/>
          </a:prstGeom>
        </p:spPr>
        <p:txBody>
          <a:bodyPr wrap="square">
            <a:spAutoFit/>
          </a:bodyPr>
          <a:lstStyle/>
          <a:p>
            <a:r>
              <a:rPr lang="en-US" sz="2800" b="1" dirty="0">
                <a:solidFill>
                  <a:schemeClr val="accent6"/>
                </a:solidFill>
                <a:effectLst>
                  <a:outerShdw blurRad="38100" dist="38100" dir="2700000" algn="tl">
                    <a:srgbClr val="000000">
                      <a:alpha val="43137"/>
                    </a:srgbClr>
                  </a:outerShdw>
                </a:effectLst>
              </a:rPr>
              <a:t>Overlapping Set</a:t>
            </a:r>
          </a:p>
          <a:p>
            <a:r>
              <a:rPr lang="en-US" sz="2400" dirty="0"/>
              <a:t>Two sets that have at least one common element are called overlapping sets.</a:t>
            </a:r>
          </a:p>
          <a:p>
            <a:r>
              <a:rPr lang="en-US" sz="2400" b="1" dirty="0"/>
              <a:t>Example − Let, A={1,2,6} and B={6,12,42}.</a:t>
            </a:r>
          </a:p>
          <a:p>
            <a:r>
              <a:rPr lang="en-US" sz="2400" b="1" dirty="0"/>
              <a:t> There is a common element ‘6’, hence these sets are overlapping sets.</a:t>
            </a:r>
          </a:p>
          <a:p>
            <a:endParaRPr lang="en-US" sz="2800" b="1" dirty="0">
              <a:solidFill>
                <a:schemeClr val="accent6"/>
              </a:solidFill>
              <a:effectLst>
                <a:outerShdw blurRad="38100" dist="38100" dir="2700000" algn="tl">
                  <a:srgbClr val="000000">
                    <a:alpha val="43137"/>
                  </a:srgbClr>
                </a:outerShdw>
              </a:effectLst>
            </a:endParaRPr>
          </a:p>
          <a:p>
            <a:r>
              <a:rPr lang="en-US" sz="2800" b="1" dirty="0">
                <a:solidFill>
                  <a:schemeClr val="accent6"/>
                </a:solidFill>
                <a:effectLst>
                  <a:outerShdw blurRad="38100" dist="38100" dir="2700000" algn="tl">
                    <a:srgbClr val="000000">
                      <a:alpha val="43137"/>
                    </a:srgbClr>
                  </a:outerShdw>
                </a:effectLst>
              </a:rPr>
              <a:t>Disjoint Set</a:t>
            </a:r>
          </a:p>
          <a:p>
            <a:r>
              <a:rPr lang="en-US" sz="2400" dirty="0"/>
              <a:t>Two sets A and B are called disjoint sets if they do not have even one element in common. Therefore, disjoint sets have the following properties −</a:t>
            </a:r>
          </a:p>
          <a:p>
            <a:r>
              <a:rPr lang="en-US" sz="2400" dirty="0"/>
              <a:t>n(A∩B)=∅</a:t>
            </a:r>
          </a:p>
          <a:p>
            <a:r>
              <a:rPr lang="en-US" sz="2400" dirty="0"/>
              <a:t>n(A∪B)=n(A)+n(B)</a:t>
            </a:r>
          </a:p>
          <a:p>
            <a:r>
              <a:rPr lang="en-US" sz="2400" b="1" dirty="0"/>
              <a:t>Example − Let, A={1,2,6} and B={7,9,14}, there is not a single common element, hence these sets are disjoint sets.</a:t>
            </a:r>
          </a:p>
          <a:p>
            <a:endParaRPr lang="en-US" sz="2400" dirty="0"/>
          </a:p>
        </p:txBody>
      </p:sp>
      <p:sp>
        <p:nvSpPr>
          <p:cNvPr id="9" name="Rectangle 8"/>
          <p:cNvSpPr/>
          <p:nvPr/>
        </p:nvSpPr>
        <p:spPr>
          <a:xfrm>
            <a:off x="3848368" y="18828"/>
            <a:ext cx="4033027" cy="1015663"/>
          </a:xfrm>
          <a:prstGeom prst="rect">
            <a:avLst/>
          </a:prstGeom>
        </p:spPr>
        <p:txBody>
          <a:bodyPr wrap="none">
            <a:spAutoFit/>
          </a:bodyPr>
          <a:lstStyle/>
          <a:p>
            <a:r>
              <a:rPr lang="en-US" sz="6000" b="1" dirty="0">
                <a:solidFill>
                  <a:schemeClr val="accent1"/>
                </a:solidFill>
                <a:effectLst>
                  <a:outerShdw blurRad="38100" dist="38100" dir="2700000" algn="tl">
                    <a:srgbClr val="000000">
                      <a:alpha val="43137"/>
                    </a:srgbClr>
                  </a:outerShdw>
                </a:effectLst>
              </a:rPr>
              <a:t>Types of Set</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964440" y="1238400"/>
              <a:ext cx="8417880" cy="5382000"/>
            </p14:xfrm>
          </p:contentPart>
        </mc:Choice>
        <mc:Fallback xmlns="">
          <p:pic>
            <p:nvPicPr>
              <p:cNvPr id="2" name="Ink 1"/>
              <p:cNvPicPr/>
              <p:nvPr/>
            </p:nvPicPr>
            <p:blipFill>
              <a:blip r:embed="rId5"/>
              <a:stretch>
                <a:fillRect/>
              </a:stretch>
            </p:blipFill>
            <p:spPr>
              <a:xfrm>
                <a:off x="955080" y="1229040"/>
                <a:ext cx="8436600" cy="5400720"/>
              </a:xfrm>
              <a:prstGeom prst="rect">
                <a:avLst/>
              </a:prstGeom>
            </p:spPr>
          </p:pic>
        </mc:Fallback>
      </mc:AlternateContent>
    </p:spTree>
    <p:extLst>
      <p:ext uri="{BB962C8B-B14F-4D97-AF65-F5344CB8AC3E}">
        <p14:creationId xmlns:p14="http://schemas.microsoft.com/office/powerpoint/2010/main" val="6198344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11626</TotalTime>
  <Words>4543</Words>
  <Application>Microsoft Office PowerPoint</Application>
  <PresentationFormat>Custom</PresentationFormat>
  <Paragraphs>294</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Fahad Hussain</dc:creator>
  <cp:lastModifiedBy>Dell</cp:lastModifiedBy>
  <cp:revision>862</cp:revision>
  <dcterms:created xsi:type="dcterms:W3CDTF">2019-11-05T08:22:51Z</dcterms:created>
  <dcterms:modified xsi:type="dcterms:W3CDTF">2023-02-22T06:31:12Z</dcterms:modified>
</cp:coreProperties>
</file>